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256" r:id="rId5"/>
    <p:sldId id="283" r:id="rId6"/>
    <p:sldId id="284" r:id="rId7"/>
    <p:sldId id="285" r:id="rId8"/>
    <p:sldId id="275" r:id="rId9"/>
    <p:sldId id="259" r:id="rId10"/>
    <p:sldId id="274" r:id="rId11"/>
    <p:sldId id="278" r:id="rId12"/>
    <p:sldId id="276" r:id="rId13"/>
    <p:sldId id="281" r:id="rId14"/>
    <p:sldId id="288" r:id="rId15"/>
    <p:sldId id="300" r:id="rId16"/>
    <p:sldId id="258" r:id="rId17"/>
    <p:sldId id="295" r:id="rId18"/>
    <p:sldId id="282" r:id="rId19"/>
    <p:sldId id="296" r:id="rId20"/>
    <p:sldId id="260" r:id="rId21"/>
    <p:sldId id="297" r:id="rId22"/>
    <p:sldId id="261" r:id="rId23"/>
    <p:sldId id="298" r:id="rId24"/>
    <p:sldId id="262" r:id="rId25"/>
    <p:sldId id="299" r:id="rId26"/>
    <p:sldId id="293" r:id="rId27"/>
    <p:sldId id="294" r:id="rId28"/>
    <p:sldId id="301" r:id="rId29"/>
    <p:sldId id="290" r:id="rId30"/>
    <p:sldId id="287" r:id="rId31"/>
    <p:sldId id="289" r:id="rId32"/>
    <p:sldId id="291" r:id="rId33"/>
    <p:sldId id="292" r:id="rId34"/>
    <p:sldId id="257" r:id="rId35"/>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30E5D0"/>
    <a:srgbClr val="0077D4"/>
    <a:srgbClr val="FFFFFF"/>
    <a:srgbClr val="005B9E"/>
    <a:srgbClr val="D83B01"/>
    <a:srgbClr val="000000"/>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764C4-2BFE-CC4B-97B9-477B905DB593}" v="100" dt="2020-10-18T14:17:3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8" autoAdjust="0"/>
    <p:restoredTop sz="78650" autoAdjust="0"/>
  </p:normalViewPr>
  <p:slideViewPr>
    <p:cSldViewPr snapToGrid="0">
      <p:cViewPr varScale="1">
        <p:scale>
          <a:sx n="111" d="100"/>
          <a:sy n="111" d="100"/>
        </p:scale>
        <p:origin x="1824"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docChgLst>
    <pc:chgData name="Justin Yoo" userId="72290f8e-9d14-4509-9bdc-6837d2b9e6e4" providerId="ADAL" clId="{8C5764C4-2BFE-CC4B-97B9-477B905DB593}"/>
    <pc:docChg chg="undo custSel addSld delSld modSld sldOrd modSection">
      <pc:chgData name="Justin Yoo" userId="72290f8e-9d14-4509-9bdc-6837d2b9e6e4" providerId="ADAL" clId="{8C5764C4-2BFE-CC4B-97B9-477B905DB593}" dt="2020-10-18T14:17:34.373" v="4576" actId="20577"/>
      <pc:docMkLst>
        <pc:docMk/>
      </pc:docMkLst>
      <pc:sldChg chg="addSp delSp modSp mod modClrScheme chgLayout">
        <pc:chgData name="Justin Yoo" userId="72290f8e-9d14-4509-9bdc-6837d2b9e6e4" providerId="ADAL" clId="{8C5764C4-2BFE-CC4B-97B9-477B905DB593}" dt="2020-10-14T02:31:24.526" v="174" actId="207"/>
        <pc:sldMkLst>
          <pc:docMk/>
          <pc:sldMk cId="3602752880" sldId="257"/>
        </pc:sldMkLst>
        <pc:spChg chg="add del mod">
          <ac:chgData name="Justin Yoo" userId="72290f8e-9d14-4509-9bdc-6837d2b9e6e4" providerId="ADAL" clId="{8C5764C4-2BFE-CC4B-97B9-477B905DB593}" dt="2020-10-14T02:30:06.287" v="149" actId="700"/>
          <ac:spMkLst>
            <pc:docMk/>
            <pc:sldMk cId="3602752880" sldId="257"/>
            <ac:spMk id="2" creationId="{554CE5E8-5267-1748-AAB2-8812311C4E9D}"/>
          </ac:spMkLst>
        </pc:spChg>
        <pc:spChg chg="add del mod">
          <ac:chgData name="Justin Yoo" userId="72290f8e-9d14-4509-9bdc-6837d2b9e6e4" providerId="ADAL" clId="{8C5764C4-2BFE-CC4B-97B9-477B905DB593}" dt="2020-10-14T02:30:06.287" v="149" actId="700"/>
          <ac:spMkLst>
            <pc:docMk/>
            <pc:sldMk cId="3602752880" sldId="257"/>
            <ac:spMk id="3" creationId="{D737596D-A919-9E44-8F18-B12575A4E146}"/>
          </ac:spMkLst>
        </pc:spChg>
        <pc:spChg chg="add del mod">
          <ac:chgData name="Justin Yoo" userId="72290f8e-9d14-4509-9bdc-6837d2b9e6e4" providerId="ADAL" clId="{8C5764C4-2BFE-CC4B-97B9-477B905DB593}" dt="2020-10-14T02:30:06.287" v="149" actId="700"/>
          <ac:spMkLst>
            <pc:docMk/>
            <pc:sldMk cId="3602752880" sldId="257"/>
            <ac:spMk id="4" creationId="{938279D6-5833-2742-8DED-79AF8CADA08C}"/>
          </ac:spMkLst>
        </pc:spChg>
        <pc:spChg chg="add mod">
          <ac:chgData name="Justin Yoo" userId="72290f8e-9d14-4509-9bdc-6837d2b9e6e4" providerId="ADAL" clId="{8C5764C4-2BFE-CC4B-97B9-477B905DB593}" dt="2020-10-14T02:31:24.526" v="174" actId="207"/>
          <ac:spMkLst>
            <pc:docMk/>
            <pc:sldMk cId="3602752880" sldId="257"/>
            <ac:spMk id="7" creationId="{5B75F5F4-F04E-7E43-B797-C2D3978642B7}"/>
          </ac:spMkLst>
        </pc:spChg>
        <pc:picChg chg="add mod">
          <ac:chgData name="Justin Yoo" userId="72290f8e-9d14-4509-9bdc-6837d2b9e6e4" providerId="ADAL" clId="{8C5764C4-2BFE-CC4B-97B9-477B905DB593}" dt="2020-10-14T02:30:30.496" v="153" actId="14100"/>
          <ac:picMkLst>
            <pc:docMk/>
            <pc:sldMk cId="3602752880" sldId="257"/>
            <ac:picMk id="6" creationId="{BA43F62A-1087-4140-B9A2-D98518092403}"/>
          </ac:picMkLst>
        </pc:picChg>
      </pc:sldChg>
      <pc:sldChg chg="modSp mod">
        <pc:chgData name="Justin Yoo" userId="72290f8e-9d14-4509-9bdc-6837d2b9e6e4" providerId="ADAL" clId="{8C5764C4-2BFE-CC4B-97B9-477B905DB593}" dt="2020-10-14T02:24:20.713" v="36" actId="20577"/>
        <pc:sldMkLst>
          <pc:docMk/>
          <pc:sldMk cId="3581431054" sldId="258"/>
        </pc:sldMkLst>
        <pc:spChg chg="mod">
          <ac:chgData name="Justin Yoo" userId="72290f8e-9d14-4509-9bdc-6837d2b9e6e4" providerId="ADAL" clId="{8C5764C4-2BFE-CC4B-97B9-477B905DB593}" dt="2020-10-14T02:23:26.945" v="22" actId="20577"/>
          <ac:spMkLst>
            <pc:docMk/>
            <pc:sldMk cId="3581431054" sldId="258"/>
            <ac:spMk id="4" creationId="{528956CC-4539-E746-8F59-808DF3815F1C}"/>
          </ac:spMkLst>
        </pc:spChg>
        <pc:spChg chg="mod">
          <ac:chgData name="Justin Yoo" userId="72290f8e-9d14-4509-9bdc-6837d2b9e6e4" providerId="ADAL" clId="{8C5764C4-2BFE-CC4B-97B9-477B905DB593}" dt="2020-10-14T02:24:20.713" v="36" actId="20577"/>
          <ac:spMkLst>
            <pc:docMk/>
            <pc:sldMk cId="3581431054" sldId="258"/>
            <ac:spMk id="5" creationId="{704F347F-4CEC-3143-9A4F-966F31B0A776}"/>
          </ac:spMkLst>
        </pc:spChg>
      </pc:sldChg>
      <pc:sldChg chg="del">
        <pc:chgData name="Justin Yoo" userId="72290f8e-9d14-4509-9bdc-6837d2b9e6e4" providerId="ADAL" clId="{8C5764C4-2BFE-CC4B-97B9-477B905DB593}" dt="2020-10-14T02:23:37.697" v="23" actId="2696"/>
        <pc:sldMkLst>
          <pc:docMk/>
          <pc:sldMk cId="3612018860" sldId="259"/>
        </pc:sldMkLst>
      </pc:sldChg>
      <pc:sldChg chg="del">
        <pc:chgData name="Justin Yoo" userId="72290f8e-9d14-4509-9bdc-6837d2b9e6e4" providerId="ADAL" clId="{8C5764C4-2BFE-CC4B-97B9-477B905DB593}" dt="2020-10-14T02:23:37.697" v="23" actId="2696"/>
        <pc:sldMkLst>
          <pc:docMk/>
          <pc:sldMk cId="3833698184" sldId="261"/>
        </pc:sldMkLst>
      </pc:sldChg>
      <pc:sldChg chg="modSp mod">
        <pc:chgData name="Justin Yoo" userId="72290f8e-9d14-4509-9bdc-6837d2b9e6e4" providerId="ADAL" clId="{8C5764C4-2BFE-CC4B-97B9-477B905DB593}" dt="2020-10-14T02:24:52.242" v="58" actId="20577"/>
        <pc:sldMkLst>
          <pc:docMk/>
          <pc:sldMk cId="690832070" sldId="262"/>
        </pc:sldMkLst>
        <pc:spChg chg="mod">
          <ac:chgData name="Justin Yoo" userId="72290f8e-9d14-4509-9bdc-6837d2b9e6e4" providerId="ADAL" clId="{8C5764C4-2BFE-CC4B-97B9-477B905DB593}" dt="2020-10-14T02:24:52.242" v="58" actId="20577"/>
          <ac:spMkLst>
            <pc:docMk/>
            <pc:sldMk cId="690832070" sldId="262"/>
            <ac:spMk id="4" creationId="{57EA9C0F-825E-C347-B69F-DDD7FE15E12B}"/>
          </ac:spMkLst>
        </pc:spChg>
      </pc:sldChg>
      <pc:sldChg chg="del">
        <pc:chgData name="Justin Yoo" userId="72290f8e-9d14-4509-9bdc-6837d2b9e6e4" providerId="ADAL" clId="{8C5764C4-2BFE-CC4B-97B9-477B905DB593}" dt="2020-10-14T02:31:36.691" v="175" actId="2696"/>
        <pc:sldMkLst>
          <pc:docMk/>
          <pc:sldMk cId="1181225883" sldId="263"/>
        </pc:sldMkLst>
      </pc:sldChg>
      <pc:sldChg chg="del">
        <pc:chgData name="Justin Yoo" userId="72290f8e-9d14-4509-9bdc-6837d2b9e6e4" providerId="ADAL" clId="{8C5764C4-2BFE-CC4B-97B9-477B905DB593}" dt="2020-10-14T02:26:56.393" v="101" actId="2696"/>
        <pc:sldMkLst>
          <pc:docMk/>
          <pc:sldMk cId="1687869198" sldId="264"/>
        </pc:sldMkLst>
      </pc:sldChg>
      <pc:sldChg chg="del">
        <pc:chgData name="Justin Yoo" userId="72290f8e-9d14-4509-9bdc-6837d2b9e6e4" providerId="ADAL" clId="{8C5764C4-2BFE-CC4B-97B9-477B905DB593}" dt="2020-10-14T02:26:56.393" v="101" actId="2696"/>
        <pc:sldMkLst>
          <pc:docMk/>
          <pc:sldMk cId="3816579804" sldId="265"/>
        </pc:sldMkLst>
      </pc:sldChg>
      <pc:sldChg chg="del">
        <pc:chgData name="Justin Yoo" userId="72290f8e-9d14-4509-9bdc-6837d2b9e6e4" providerId="ADAL" clId="{8C5764C4-2BFE-CC4B-97B9-477B905DB593}" dt="2020-10-14T02:26:56.393" v="101" actId="2696"/>
        <pc:sldMkLst>
          <pc:docMk/>
          <pc:sldMk cId="1810276367" sldId="266"/>
        </pc:sldMkLst>
      </pc:sldChg>
      <pc:sldChg chg="modSp add mod ord">
        <pc:chgData name="Justin Yoo" userId="72290f8e-9d14-4509-9bdc-6837d2b9e6e4" providerId="ADAL" clId="{8C5764C4-2BFE-CC4B-97B9-477B905DB593}" dt="2020-10-14T03:13:07.868" v="648" actId="20578"/>
        <pc:sldMkLst>
          <pc:docMk/>
          <pc:sldMk cId="613802005" sldId="267"/>
        </pc:sldMkLst>
        <pc:spChg chg="mod">
          <ac:chgData name="Justin Yoo" userId="72290f8e-9d14-4509-9bdc-6837d2b9e6e4" providerId="ADAL" clId="{8C5764C4-2BFE-CC4B-97B9-477B905DB593}" dt="2020-10-14T02:25:15.774" v="75" actId="20577"/>
          <ac:spMkLst>
            <pc:docMk/>
            <pc:sldMk cId="613802005" sldId="267"/>
            <ac:spMk id="4" creationId="{57EA9C0F-825E-C347-B69F-DDD7FE15E12B}"/>
          </ac:spMkLst>
        </pc:spChg>
      </pc:sldChg>
      <pc:sldChg chg="del">
        <pc:chgData name="Justin Yoo" userId="72290f8e-9d14-4509-9bdc-6837d2b9e6e4" providerId="ADAL" clId="{8C5764C4-2BFE-CC4B-97B9-477B905DB593}" dt="2020-10-14T02:24:06.341" v="24" actId="2696"/>
        <pc:sldMkLst>
          <pc:docMk/>
          <pc:sldMk cId="1995240121" sldId="267"/>
        </pc:sldMkLst>
      </pc:sldChg>
      <pc:sldChg chg="modSp add mod">
        <pc:chgData name="Justin Yoo" userId="72290f8e-9d14-4509-9bdc-6837d2b9e6e4" providerId="ADAL" clId="{8C5764C4-2BFE-CC4B-97B9-477B905DB593}" dt="2020-10-14T02:25:26.395" v="99" actId="20577"/>
        <pc:sldMkLst>
          <pc:docMk/>
          <pc:sldMk cId="2929194570" sldId="268"/>
        </pc:sldMkLst>
        <pc:spChg chg="mod">
          <ac:chgData name="Justin Yoo" userId="72290f8e-9d14-4509-9bdc-6837d2b9e6e4" providerId="ADAL" clId="{8C5764C4-2BFE-CC4B-97B9-477B905DB593}" dt="2020-10-14T02:25:26.395" v="99" actId="20577"/>
          <ac:spMkLst>
            <pc:docMk/>
            <pc:sldMk cId="2929194570" sldId="268"/>
            <ac:spMk id="4" creationId="{57EA9C0F-825E-C347-B69F-DDD7FE15E12B}"/>
          </ac:spMkLst>
        </pc:spChg>
      </pc:sldChg>
      <pc:sldChg chg="new del">
        <pc:chgData name="Justin Yoo" userId="72290f8e-9d14-4509-9bdc-6837d2b9e6e4" providerId="ADAL" clId="{8C5764C4-2BFE-CC4B-97B9-477B905DB593}" dt="2020-10-14T02:27:44.940" v="104" actId="2696"/>
        <pc:sldMkLst>
          <pc:docMk/>
          <pc:sldMk cId="1224266685" sldId="269"/>
        </pc:sldMkLst>
      </pc:sldChg>
      <pc:sldChg chg="modSp add mod ord">
        <pc:chgData name="Justin Yoo" userId="72290f8e-9d14-4509-9bdc-6837d2b9e6e4" providerId="ADAL" clId="{8C5764C4-2BFE-CC4B-97B9-477B905DB593}" dt="2020-10-14T07:37:51.925" v="3552" actId="20578"/>
        <pc:sldMkLst>
          <pc:docMk/>
          <pc:sldMk cId="3004075702" sldId="270"/>
        </pc:sldMkLst>
        <pc:spChg chg="mod">
          <ac:chgData name="Justin Yoo" userId="72290f8e-9d14-4509-9bdc-6837d2b9e6e4" providerId="ADAL" clId="{8C5764C4-2BFE-CC4B-97B9-477B905DB593}" dt="2020-10-14T02:28:14.392" v="145" actId="6549"/>
          <ac:spMkLst>
            <pc:docMk/>
            <pc:sldMk cId="3004075702" sldId="270"/>
            <ac:spMk id="4" creationId="{57EA9C0F-825E-C347-B69F-DDD7FE15E12B}"/>
          </ac:spMkLst>
        </pc:spChg>
      </pc:sldChg>
      <pc:sldChg chg="modSp add mod ord">
        <pc:chgData name="Justin Yoo" userId="72290f8e-9d14-4509-9bdc-6837d2b9e6e4" providerId="ADAL" clId="{8C5764C4-2BFE-CC4B-97B9-477B905DB593}" dt="2020-10-14T07:37:58.208" v="3553" actId="20578"/>
        <pc:sldMkLst>
          <pc:docMk/>
          <pc:sldMk cId="759394632" sldId="271"/>
        </pc:sldMkLst>
        <pc:spChg chg="mod">
          <ac:chgData name="Justin Yoo" userId="72290f8e-9d14-4509-9bdc-6837d2b9e6e4" providerId="ADAL" clId="{8C5764C4-2BFE-CC4B-97B9-477B905DB593}" dt="2020-10-14T02:28:18.709" v="146" actId="6549"/>
          <ac:spMkLst>
            <pc:docMk/>
            <pc:sldMk cId="759394632" sldId="271"/>
            <ac:spMk id="4" creationId="{57EA9C0F-825E-C347-B69F-DDD7FE15E12B}"/>
          </ac:spMkLst>
        </pc:spChg>
      </pc:sldChg>
      <pc:sldChg chg="new">
        <pc:chgData name="Justin Yoo" userId="72290f8e-9d14-4509-9bdc-6837d2b9e6e4" providerId="ADAL" clId="{8C5764C4-2BFE-CC4B-97B9-477B905DB593}" dt="2020-10-14T02:28:26.052" v="147" actId="680"/>
        <pc:sldMkLst>
          <pc:docMk/>
          <pc:sldMk cId="3650929497" sldId="272"/>
        </pc:sldMkLst>
      </pc:sldChg>
      <pc:sldChg chg="addSp delSp modSp new mod modClrScheme chgLayout">
        <pc:chgData name="Justin Yoo" userId="72290f8e-9d14-4509-9bdc-6837d2b9e6e4" providerId="ADAL" clId="{8C5764C4-2BFE-CC4B-97B9-477B905DB593}" dt="2020-10-14T07:38:36.933" v="3555" actId="207"/>
        <pc:sldMkLst>
          <pc:docMk/>
          <pc:sldMk cId="2365415950" sldId="273"/>
        </pc:sldMkLst>
        <pc:spChg chg="del mod ord">
          <ac:chgData name="Justin Yoo" userId="72290f8e-9d14-4509-9bdc-6837d2b9e6e4" providerId="ADAL" clId="{8C5764C4-2BFE-CC4B-97B9-477B905DB593}" dt="2020-10-14T02:46:35.786" v="177" actId="700"/>
          <ac:spMkLst>
            <pc:docMk/>
            <pc:sldMk cId="2365415950" sldId="273"/>
            <ac:spMk id="2" creationId="{0A8C66BD-8BDB-F847-9498-01F1E8283740}"/>
          </ac:spMkLst>
        </pc:spChg>
        <pc:spChg chg="add del mod ord">
          <ac:chgData name="Justin Yoo" userId="72290f8e-9d14-4509-9bdc-6837d2b9e6e4" providerId="ADAL" clId="{8C5764C4-2BFE-CC4B-97B9-477B905DB593}" dt="2020-10-14T02:46:47.457" v="178" actId="700"/>
          <ac:spMkLst>
            <pc:docMk/>
            <pc:sldMk cId="2365415950" sldId="273"/>
            <ac:spMk id="3" creationId="{E879369F-C019-B64B-B8F3-CD893DFB21FC}"/>
          </ac:spMkLst>
        </pc:spChg>
        <pc:spChg chg="add del mod ord">
          <ac:chgData name="Justin Yoo" userId="72290f8e-9d14-4509-9bdc-6837d2b9e6e4" providerId="ADAL" clId="{8C5764C4-2BFE-CC4B-97B9-477B905DB593}" dt="2020-10-14T02:46:47.457" v="178" actId="700"/>
          <ac:spMkLst>
            <pc:docMk/>
            <pc:sldMk cId="2365415950" sldId="273"/>
            <ac:spMk id="4" creationId="{09DD9C4C-CFDF-D148-ACC9-3587C057753A}"/>
          </ac:spMkLst>
        </pc:spChg>
        <pc:spChg chg="add del mod ord">
          <ac:chgData name="Justin Yoo" userId="72290f8e-9d14-4509-9bdc-6837d2b9e6e4" providerId="ADAL" clId="{8C5764C4-2BFE-CC4B-97B9-477B905DB593}" dt="2020-10-14T02:46:47.457" v="178" actId="700"/>
          <ac:spMkLst>
            <pc:docMk/>
            <pc:sldMk cId="2365415950" sldId="273"/>
            <ac:spMk id="5" creationId="{DCF8A234-2C8A-AB4A-9C07-14D5FF2ECDD0}"/>
          </ac:spMkLst>
        </pc:spChg>
        <pc:spChg chg="add del mod ord">
          <ac:chgData name="Justin Yoo" userId="72290f8e-9d14-4509-9bdc-6837d2b9e6e4" providerId="ADAL" clId="{8C5764C4-2BFE-CC4B-97B9-477B905DB593}" dt="2020-10-14T02:46:47.457" v="178" actId="700"/>
          <ac:spMkLst>
            <pc:docMk/>
            <pc:sldMk cId="2365415950" sldId="273"/>
            <ac:spMk id="6" creationId="{3DD164F1-EE88-3346-987F-6D64CF2E207F}"/>
          </ac:spMkLst>
        </pc:spChg>
        <pc:spChg chg="add del mod ord">
          <ac:chgData name="Justin Yoo" userId="72290f8e-9d14-4509-9bdc-6837d2b9e6e4" providerId="ADAL" clId="{8C5764C4-2BFE-CC4B-97B9-477B905DB593}" dt="2020-10-14T02:46:47.457" v="178" actId="700"/>
          <ac:spMkLst>
            <pc:docMk/>
            <pc:sldMk cId="2365415950" sldId="273"/>
            <ac:spMk id="7" creationId="{8DCE1218-CAA2-7C47-9DBC-27DB622B736C}"/>
          </ac:spMkLst>
        </pc:spChg>
        <pc:spChg chg="add del mod ord">
          <ac:chgData name="Justin Yoo" userId="72290f8e-9d14-4509-9bdc-6837d2b9e6e4" providerId="ADAL" clId="{8C5764C4-2BFE-CC4B-97B9-477B905DB593}" dt="2020-10-14T02:46:47.457" v="178" actId="700"/>
          <ac:spMkLst>
            <pc:docMk/>
            <pc:sldMk cId="2365415950" sldId="273"/>
            <ac:spMk id="8" creationId="{787C1D50-8D73-3548-B255-7EEC8E1BC492}"/>
          </ac:spMkLst>
        </pc:spChg>
        <pc:spChg chg="add del mod ord">
          <ac:chgData name="Justin Yoo" userId="72290f8e-9d14-4509-9bdc-6837d2b9e6e4" providerId="ADAL" clId="{8C5764C4-2BFE-CC4B-97B9-477B905DB593}" dt="2020-10-14T02:46:47.457" v="178" actId="700"/>
          <ac:spMkLst>
            <pc:docMk/>
            <pc:sldMk cId="2365415950" sldId="273"/>
            <ac:spMk id="9" creationId="{F6590F71-953D-7A42-90EE-8F0FB75EDDA0}"/>
          </ac:spMkLst>
        </pc:spChg>
        <pc:spChg chg="add del mod ord">
          <ac:chgData name="Justin Yoo" userId="72290f8e-9d14-4509-9bdc-6837d2b9e6e4" providerId="ADAL" clId="{8C5764C4-2BFE-CC4B-97B9-477B905DB593}" dt="2020-10-14T02:46:47.457" v="178" actId="700"/>
          <ac:spMkLst>
            <pc:docMk/>
            <pc:sldMk cId="2365415950" sldId="273"/>
            <ac:spMk id="10" creationId="{42C6578F-DF4D-7A4D-9E4E-8499CCC4B8E6}"/>
          </ac:spMkLst>
        </pc:spChg>
        <pc:spChg chg="add del mod ord">
          <ac:chgData name="Justin Yoo" userId="72290f8e-9d14-4509-9bdc-6837d2b9e6e4" providerId="ADAL" clId="{8C5764C4-2BFE-CC4B-97B9-477B905DB593}" dt="2020-10-14T02:46:47.457" v="178" actId="700"/>
          <ac:spMkLst>
            <pc:docMk/>
            <pc:sldMk cId="2365415950" sldId="273"/>
            <ac:spMk id="11" creationId="{90BB388E-F6DA-1A45-90A7-B86AEB51FBB3}"/>
          </ac:spMkLst>
        </pc:spChg>
        <pc:spChg chg="add del mod ord">
          <ac:chgData name="Justin Yoo" userId="72290f8e-9d14-4509-9bdc-6837d2b9e6e4" providerId="ADAL" clId="{8C5764C4-2BFE-CC4B-97B9-477B905DB593}" dt="2020-10-14T02:46:47.457" v="178" actId="700"/>
          <ac:spMkLst>
            <pc:docMk/>
            <pc:sldMk cId="2365415950" sldId="273"/>
            <ac:spMk id="12" creationId="{7D1F017E-5BD8-A341-AD38-D60968C54CCF}"/>
          </ac:spMkLst>
        </pc:spChg>
        <pc:spChg chg="add del mod ord">
          <ac:chgData name="Justin Yoo" userId="72290f8e-9d14-4509-9bdc-6837d2b9e6e4" providerId="ADAL" clId="{8C5764C4-2BFE-CC4B-97B9-477B905DB593}" dt="2020-10-14T02:46:47.457" v="178" actId="700"/>
          <ac:spMkLst>
            <pc:docMk/>
            <pc:sldMk cId="2365415950" sldId="273"/>
            <ac:spMk id="13" creationId="{A6FE9BC7-0DC8-AC4A-A0AA-9954B6C263F6}"/>
          </ac:spMkLst>
        </pc:spChg>
        <pc:spChg chg="add del mod topLvl">
          <ac:chgData name="Justin Yoo" userId="72290f8e-9d14-4509-9bdc-6837d2b9e6e4" providerId="ADAL" clId="{8C5764C4-2BFE-CC4B-97B9-477B905DB593}" dt="2020-10-14T02:47:56.017" v="192" actId="478"/>
          <ac:spMkLst>
            <pc:docMk/>
            <pc:sldMk cId="2365415950" sldId="273"/>
            <ac:spMk id="14" creationId="{E92F403A-3B87-8347-9101-04C5B915A6CB}"/>
          </ac:spMkLst>
        </pc:spChg>
        <pc:spChg chg="add mod topLvl">
          <ac:chgData name="Justin Yoo" userId="72290f8e-9d14-4509-9bdc-6837d2b9e6e4" providerId="ADAL" clId="{8C5764C4-2BFE-CC4B-97B9-477B905DB593}" dt="2020-10-14T06:59:12.238" v="1027" actId="207"/>
          <ac:spMkLst>
            <pc:docMk/>
            <pc:sldMk cId="2365415950" sldId="273"/>
            <ac:spMk id="15" creationId="{EC180DCB-4EE9-6644-8568-89F8CA13A11B}"/>
          </ac:spMkLst>
        </pc:spChg>
        <pc:spChg chg="add mod topLvl">
          <ac:chgData name="Justin Yoo" userId="72290f8e-9d14-4509-9bdc-6837d2b9e6e4" providerId="ADAL" clId="{8C5764C4-2BFE-CC4B-97B9-477B905DB593}" dt="2020-10-14T06:59:12.238" v="1027" actId="207"/>
          <ac:spMkLst>
            <pc:docMk/>
            <pc:sldMk cId="2365415950" sldId="273"/>
            <ac:spMk id="16" creationId="{AA95404F-8737-7040-9A80-EB5C2FB71093}"/>
          </ac:spMkLst>
        </pc:spChg>
        <pc:spChg chg="add mod topLvl">
          <ac:chgData name="Justin Yoo" userId="72290f8e-9d14-4509-9bdc-6837d2b9e6e4" providerId="ADAL" clId="{8C5764C4-2BFE-CC4B-97B9-477B905DB593}" dt="2020-10-14T06:59:12.238" v="1027" actId="207"/>
          <ac:spMkLst>
            <pc:docMk/>
            <pc:sldMk cId="2365415950" sldId="273"/>
            <ac:spMk id="17" creationId="{7A9DB060-78DB-BB4C-ACE1-824A88E4F4BE}"/>
          </ac:spMkLst>
        </pc:spChg>
        <pc:spChg chg="add mod topLvl">
          <ac:chgData name="Justin Yoo" userId="72290f8e-9d14-4509-9bdc-6837d2b9e6e4" providerId="ADAL" clId="{8C5764C4-2BFE-CC4B-97B9-477B905DB593}" dt="2020-10-14T06:59:12.238" v="1027" actId="207"/>
          <ac:spMkLst>
            <pc:docMk/>
            <pc:sldMk cId="2365415950" sldId="273"/>
            <ac:spMk id="18" creationId="{EDA63134-56A8-4544-A871-380B36036257}"/>
          </ac:spMkLst>
        </pc:spChg>
        <pc:spChg chg="add mod topLvl">
          <ac:chgData name="Justin Yoo" userId="72290f8e-9d14-4509-9bdc-6837d2b9e6e4" providerId="ADAL" clId="{8C5764C4-2BFE-CC4B-97B9-477B905DB593}" dt="2020-10-14T06:59:12.238" v="1027" actId="207"/>
          <ac:spMkLst>
            <pc:docMk/>
            <pc:sldMk cId="2365415950" sldId="273"/>
            <ac:spMk id="19" creationId="{BCFEE9DE-8F03-1640-B777-B44016FE3E90}"/>
          </ac:spMkLst>
        </pc:spChg>
        <pc:spChg chg="add mod">
          <ac:chgData name="Justin Yoo" userId="72290f8e-9d14-4509-9bdc-6837d2b9e6e4" providerId="ADAL" clId="{8C5764C4-2BFE-CC4B-97B9-477B905DB593}" dt="2020-10-14T07:38:36.933" v="3555" actId="207"/>
          <ac:spMkLst>
            <pc:docMk/>
            <pc:sldMk cId="2365415950" sldId="273"/>
            <ac:spMk id="21" creationId="{E92B48C2-7979-CA4C-A9BE-0A056C9841B8}"/>
          </ac:spMkLst>
        </pc:spChg>
        <pc:spChg chg="add mod">
          <ac:chgData name="Justin Yoo" userId="72290f8e-9d14-4509-9bdc-6837d2b9e6e4" providerId="ADAL" clId="{8C5764C4-2BFE-CC4B-97B9-477B905DB593}" dt="2020-10-14T07:38:36.933" v="3555" actId="207"/>
          <ac:spMkLst>
            <pc:docMk/>
            <pc:sldMk cId="2365415950" sldId="273"/>
            <ac:spMk id="22" creationId="{E10E0C5A-7B45-5247-A17A-F2373AF08A41}"/>
          </ac:spMkLst>
        </pc:spChg>
        <pc:spChg chg="add mod">
          <ac:chgData name="Justin Yoo" userId="72290f8e-9d14-4509-9bdc-6837d2b9e6e4" providerId="ADAL" clId="{8C5764C4-2BFE-CC4B-97B9-477B905DB593}" dt="2020-10-14T07:38:36.933" v="3555" actId="207"/>
          <ac:spMkLst>
            <pc:docMk/>
            <pc:sldMk cId="2365415950" sldId="273"/>
            <ac:spMk id="23" creationId="{AFD770A0-A0B7-1F46-BAAE-1857037ADBC6}"/>
          </ac:spMkLst>
        </pc:spChg>
        <pc:spChg chg="add mod">
          <ac:chgData name="Justin Yoo" userId="72290f8e-9d14-4509-9bdc-6837d2b9e6e4" providerId="ADAL" clId="{8C5764C4-2BFE-CC4B-97B9-477B905DB593}" dt="2020-10-14T07:38:36.933" v="3555" actId="207"/>
          <ac:spMkLst>
            <pc:docMk/>
            <pc:sldMk cId="2365415950" sldId="273"/>
            <ac:spMk id="24" creationId="{3E9E9F0D-60C0-DA47-9861-D19FC99319BC}"/>
          </ac:spMkLst>
        </pc:spChg>
        <pc:spChg chg="add mod">
          <ac:chgData name="Justin Yoo" userId="72290f8e-9d14-4509-9bdc-6837d2b9e6e4" providerId="ADAL" clId="{8C5764C4-2BFE-CC4B-97B9-477B905DB593}" dt="2020-10-14T07:38:36.933" v="3555" actId="207"/>
          <ac:spMkLst>
            <pc:docMk/>
            <pc:sldMk cId="2365415950" sldId="273"/>
            <ac:spMk id="25" creationId="{C5530679-E66A-5540-BB4D-322560560F3E}"/>
          </ac:spMkLst>
        </pc:spChg>
        <pc:grpChg chg="add del mod">
          <ac:chgData name="Justin Yoo" userId="72290f8e-9d14-4509-9bdc-6837d2b9e6e4" providerId="ADAL" clId="{8C5764C4-2BFE-CC4B-97B9-477B905DB593}" dt="2020-10-14T02:47:46.824" v="190" actId="165"/>
          <ac:grpSpMkLst>
            <pc:docMk/>
            <pc:sldMk cId="2365415950" sldId="273"/>
            <ac:grpSpMk id="20" creationId="{78B068CD-4B0E-714C-AA87-BD3182E26733}"/>
          </ac:grpSpMkLst>
        </pc:grpChg>
      </pc:sldChg>
      <pc:sldChg chg="addSp delSp modSp new mod ord chgLayout">
        <pc:chgData name="Justin Yoo" userId="72290f8e-9d14-4509-9bdc-6837d2b9e6e4" providerId="ADAL" clId="{8C5764C4-2BFE-CC4B-97B9-477B905DB593}" dt="2020-10-14T07:37:51.925" v="3552" actId="20578"/>
        <pc:sldMkLst>
          <pc:docMk/>
          <pc:sldMk cId="2591637765" sldId="274"/>
        </pc:sldMkLst>
        <pc:spChg chg="del">
          <ac:chgData name="Justin Yoo" userId="72290f8e-9d14-4509-9bdc-6837d2b9e6e4" providerId="ADAL" clId="{8C5764C4-2BFE-CC4B-97B9-477B905DB593}" dt="2020-10-14T02:56:39.243" v="547" actId="700"/>
          <ac:spMkLst>
            <pc:docMk/>
            <pc:sldMk cId="2591637765" sldId="274"/>
            <ac:spMk id="2" creationId="{4BE9354A-B290-2B4E-9006-38E72290B049}"/>
          </ac:spMkLst>
        </pc:spChg>
        <pc:spChg chg="add mod">
          <ac:chgData name="Justin Yoo" userId="72290f8e-9d14-4509-9bdc-6837d2b9e6e4" providerId="ADAL" clId="{8C5764C4-2BFE-CC4B-97B9-477B905DB593}" dt="2020-10-14T03:11:45.861" v="607" actId="2711"/>
          <ac:spMkLst>
            <pc:docMk/>
            <pc:sldMk cId="2591637765" sldId="274"/>
            <ac:spMk id="4" creationId="{60281F32-FB37-B74D-9F16-C81044918FFB}"/>
          </ac:spMkLst>
        </pc:spChg>
        <pc:spChg chg="add mod">
          <ac:chgData name="Justin Yoo" userId="72290f8e-9d14-4509-9bdc-6837d2b9e6e4" providerId="ADAL" clId="{8C5764C4-2BFE-CC4B-97B9-477B905DB593}" dt="2020-10-14T03:12:16.002" v="628" actId="14100"/>
          <ac:spMkLst>
            <pc:docMk/>
            <pc:sldMk cId="2591637765" sldId="274"/>
            <ac:spMk id="10" creationId="{B06A0FF3-88F3-AA46-A27B-62BBE8A9C7C2}"/>
          </ac:spMkLst>
        </pc:spChg>
        <pc:spChg chg="add mod">
          <ac:chgData name="Justin Yoo" userId="72290f8e-9d14-4509-9bdc-6837d2b9e6e4" providerId="ADAL" clId="{8C5764C4-2BFE-CC4B-97B9-477B905DB593}" dt="2020-10-14T03:12:20.155" v="633" actId="20577"/>
          <ac:spMkLst>
            <pc:docMk/>
            <pc:sldMk cId="2591637765" sldId="274"/>
            <ac:spMk id="11" creationId="{E097E498-60EA-2143-8645-C575E0880B00}"/>
          </ac:spMkLst>
        </pc:spChg>
        <pc:spChg chg="add mod">
          <ac:chgData name="Justin Yoo" userId="72290f8e-9d14-4509-9bdc-6837d2b9e6e4" providerId="ADAL" clId="{8C5764C4-2BFE-CC4B-97B9-477B905DB593}" dt="2020-10-14T03:12:23.122" v="641" actId="20577"/>
          <ac:spMkLst>
            <pc:docMk/>
            <pc:sldMk cId="2591637765" sldId="274"/>
            <ac:spMk id="12" creationId="{FDF33301-3AB5-FF48-8B9B-C0389F49FCC5}"/>
          </ac:spMkLst>
        </pc:spChg>
        <pc:spChg chg="add mod">
          <ac:chgData name="Justin Yoo" userId="72290f8e-9d14-4509-9bdc-6837d2b9e6e4" providerId="ADAL" clId="{8C5764C4-2BFE-CC4B-97B9-477B905DB593}" dt="2020-10-14T03:12:25.893" v="647" actId="20577"/>
          <ac:spMkLst>
            <pc:docMk/>
            <pc:sldMk cId="2591637765" sldId="274"/>
            <ac:spMk id="13" creationId="{999D4226-9EBE-D843-AA30-E509FB218C1F}"/>
          </ac:spMkLst>
        </pc:spChg>
        <pc:grpChg chg="add del mod">
          <ac:chgData name="Justin Yoo" userId="72290f8e-9d14-4509-9bdc-6837d2b9e6e4" providerId="ADAL" clId="{8C5764C4-2BFE-CC4B-97B9-477B905DB593}" dt="2020-10-14T03:11:02.418" v="582" actId="165"/>
          <ac:grpSpMkLst>
            <pc:docMk/>
            <pc:sldMk cId="2591637765" sldId="274"/>
            <ac:grpSpMk id="3" creationId="{6F9325B9-DD8A-2249-9466-88F32C7611FE}"/>
          </ac:grpSpMkLst>
        </pc:grpChg>
        <pc:picChg chg="add mod topLvl">
          <ac:chgData name="Justin Yoo" userId="72290f8e-9d14-4509-9bdc-6837d2b9e6e4" providerId="ADAL" clId="{8C5764C4-2BFE-CC4B-97B9-477B905DB593}" dt="2020-10-14T03:11:06.361" v="583" actId="408"/>
          <ac:picMkLst>
            <pc:docMk/>
            <pc:sldMk cId="2591637765" sldId="274"/>
            <ac:picMk id="1026" creationId="{2DD6B6C4-1196-6545-968E-F79B485622F6}"/>
          </ac:picMkLst>
        </pc:picChg>
        <pc:picChg chg="add mod topLvl">
          <ac:chgData name="Justin Yoo" userId="72290f8e-9d14-4509-9bdc-6837d2b9e6e4" providerId="ADAL" clId="{8C5764C4-2BFE-CC4B-97B9-477B905DB593}" dt="2020-10-14T03:11:06.361" v="583" actId="408"/>
          <ac:picMkLst>
            <pc:docMk/>
            <pc:sldMk cId="2591637765" sldId="274"/>
            <ac:picMk id="1028" creationId="{77A5BFFC-F0DB-764D-8FE5-50A10DD82F1C}"/>
          </ac:picMkLst>
        </pc:picChg>
        <pc:picChg chg="add mod topLvl">
          <ac:chgData name="Justin Yoo" userId="72290f8e-9d14-4509-9bdc-6837d2b9e6e4" providerId="ADAL" clId="{8C5764C4-2BFE-CC4B-97B9-477B905DB593}" dt="2020-10-14T03:11:17.378" v="584" actId="18613"/>
          <ac:picMkLst>
            <pc:docMk/>
            <pc:sldMk cId="2591637765" sldId="274"/>
            <ac:picMk id="1030" creationId="{FDF7222B-76D7-D540-A6DF-1D9228FB3A1F}"/>
          </ac:picMkLst>
        </pc:picChg>
        <pc:picChg chg="add mod topLvl">
          <ac:chgData name="Justin Yoo" userId="72290f8e-9d14-4509-9bdc-6837d2b9e6e4" providerId="ADAL" clId="{8C5764C4-2BFE-CC4B-97B9-477B905DB593}" dt="2020-10-14T03:12:05.476" v="612" actId="12788"/>
          <ac:picMkLst>
            <pc:docMk/>
            <pc:sldMk cId="2591637765" sldId="274"/>
            <ac:picMk id="1032" creationId="{A4AFD87B-7683-394E-BDB6-372D2C040FF5}"/>
          </ac:picMkLst>
        </pc:picChg>
        <pc:picChg chg="add mod topLvl">
          <ac:chgData name="Justin Yoo" userId="72290f8e-9d14-4509-9bdc-6837d2b9e6e4" providerId="ADAL" clId="{8C5764C4-2BFE-CC4B-97B9-477B905DB593}" dt="2020-10-14T03:11:06.361" v="583" actId="408"/>
          <ac:picMkLst>
            <pc:docMk/>
            <pc:sldMk cId="2591637765" sldId="274"/>
            <ac:picMk id="1034" creationId="{0455E9AB-A5B6-D94C-BA4E-08ED76162678}"/>
          </ac:picMkLst>
        </pc:picChg>
      </pc:sldChg>
      <pc:sldChg chg="addSp delSp modSp new del mod chgLayout">
        <pc:chgData name="Justin Yoo" userId="72290f8e-9d14-4509-9bdc-6837d2b9e6e4" providerId="ADAL" clId="{8C5764C4-2BFE-CC4B-97B9-477B905DB593}" dt="2020-10-14T02:55:26.795" v="545" actId="2696"/>
        <pc:sldMkLst>
          <pc:docMk/>
          <pc:sldMk cId="3658324757" sldId="274"/>
        </pc:sldMkLst>
        <pc:spChg chg="del mod ord">
          <ac:chgData name="Justin Yoo" userId="72290f8e-9d14-4509-9bdc-6837d2b9e6e4" providerId="ADAL" clId="{8C5764C4-2BFE-CC4B-97B9-477B905DB593}" dt="2020-10-14T02:55:19.031" v="544" actId="700"/>
          <ac:spMkLst>
            <pc:docMk/>
            <pc:sldMk cId="3658324757" sldId="274"/>
            <ac:spMk id="2" creationId="{CF07BB78-B79D-5246-BAC7-D1CE95FCA1B7}"/>
          </ac:spMkLst>
        </pc:spChg>
        <pc:spChg chg="add mod ord">
          <ac:chgData name="Justin Yoo" userId="72290f8e-9d14-4509-9bdc-6837d2b9e6e4" providerId="ADAL" clId="{8C5764C4-2BFE-CC4B-97B9-477B905DB593}" dt="2020-10-14T02:55:19.031" v="544" actId="700"/>
          <ac:spMkLst>
            <pc:docMk/>
            <pc:sldMk cId="3658324757" sldId="274"/>
            <ac:spMk id="3" creationId="{044C4C6E-15C7-FA40-8217-034EB31FBED2}"/>
          </ac:spMkLst>
        </pc:spChg>
        <pc:spChg chg="add mod ord">
          <ac:chgData name="Justin Yoo" userId="72290f8e-9d14-4509-9bdc-6837d2b9e6e4" providerId="ADAL" clId="{8C5764C4-2BFE-CC4B-97B9-477B905DB593}" dt="2020-10-14T02:55:19.031" v="544" actId="700"/>
          <ac:spMkLst>
            <pc:docMk/>
            <pc:sldMk cId="3658324757" sldId="274"/>
            <ac:spMk id="4" creationId="{DB2F0241-A821-0A46-8EAD-666510D63AD4}"/>
          </ac:spMkLst>
        </pc:spChg>
        <pc:spChg chg="add mod ord">
          <ac:chgData name="Justin Yoo" userId="72290f8e-9d14-4509-9bdc-6837d2b9e6e4" providerId="ADAL" clId="{8C5764C4-2BFE-CC4B-97B9-477B905DB593}" dt="2020-10-14T02:55:19.031" v="544" actId="700"/>
          <ac:spMkLst>
            <pc:docMk/>
            <pc:sldMk cId="3658324757" sldId="274"/>
            <ac:spMk id="5" creationId="{8CE6CFB8-903D-FA45-8145-628AA58AEA73}"/>
          </ac:spMkLst>
        </pc:spChg>
        <pc:spChg chg="add mod ord">
          <ac:chgData name="Justin Yoo" userId="72290f8e-9d14-4509-9bdc-6837d2b9e6e4" providerId="ADAL" clId="{8C5764C4-2BFE-CC4B-97B9-477B905DB593}" dt="2020-10-14T02:55:19.031" v="544" actId="700"/>
          <ac:spMkLst>
            <pc:docMk/>
            <pc:sldMk cId="3658324757" sldId="274"/>
            <ac:spMk id="6" creationId="{02FAFDDF-CE3A-9040-913A-7E030461F7BB}"/>
          </ac:spMkLst>
        </pc:spChg>
        <pc:spChg chg="add mod ord">
          <ac:chgData name="Justin Yoo" userId="72290f8e-9d14-4509-9bdc-6837d2b9e6e4" providerId="ADAL" clId="{8C5764C4-2BFE-CC4B-97B9-477B905DB593}" dt="2020-10-14T02:55:19.031" v="544" actId="700"/>
          <ac:spMkLst>
            <pc:docMk/>
            <pc:sldMk cId="3658324757" sldId="274"/>
            <ac:spMk id="7" creationId="{0ED6FB21-3D93-AB44-9119-29B5B1575048}"/>
          </ac:spMkLst>
        </pc:spChg>
        <pc:spChg chg="add mod ord">
          <ac:chgData name="Justin Yoo" userId="72290f8e-9d14-4509-9bdc-6837d2b9e6e4" providerId="ADAL" clId="{8C5764C4-2BFE-CC4B-97B9-477B905DB593}" dt="2020-10-14T02:55:19.031" v="544" actId="700"/>
          <ac:spMkLst>
            <pc:docMk/>
            <pc:sldMk cId="3658324757" sldId="274"/>
            <ac:spMk id="8" creationId="{85B532F0-5535-5A40-81A3-4491271C9E28}"/>
          </ac:spMkLst>
        </pc:spChg>
        <pc:spChg chg="add mod ord">
          <ac:chgData name="Justin Yoo" userId="72290f8e-9d14-4509-9bdc-6837d2b9e6e4" providerId="ADAL" clId="{8C5764C4-2BFE-CC4B-97B9-477B905DB593}" dt="2020-10-14T02:55:19.031" v="544" actId="700"/>
          <ac:spMkLst>
            <pc:docMk/>
            <pc:sldMk cId="3658324757" sldId="274"/>
            <ac:spMk id="9" creationId="{1D3EDEA0-00E3-A144-9E2F-1D842917F73C}"/>
          </ac:spMkLst>
        </pc:spChg>
        <pc:spChg chg="add mod ord">
          <ac:chgData name="Justin Yoo" userId="72290f8e-9d14-4509-9bdc-6837d2b9e6e4" providerId="ADAL" clId="{8C5764C4-2BFE-CC4B-97B9-477B905DB593}" dt="2020-10-14T02:55:19.031" v="544" actId="700"/>
          <ac:spMkLst>
            <pc:docMk/>
            <pc:sldMk cId="3658324757" sldId="274"/>
            <ac:spMk id="10" creationId="{AE972CA4-2737-6648-86DC-D28B4C6EBD4A}"/>
          </ac:spMkLst>
        </pc:spChg>
        <pc:spChg chg="add mod ord">
          <ac:chgData name="Justin Yoo" userId="72290f8e-9d14-4509-9bdc-6837d2b9e6e4" providerId="ADAL" clId="{8C5764C4-2BFE-CC4B-97B9-477B905DB593}" dt="2020-10-14T02:55:19.031" v="544" actId="700"/>
          <ac:spMkLst>
            <pc:docMk/>
            <pc:sldMk cId="3658324757" sldId="274"/>
            <ac:spMk id="11" creationId="{E63D190A-560C-F24F-9598-1CF72491FD5A}"/>
          </ac:spMkLst>
        </pc:spChg>
      </pc:sldChg>
      <pc:sldChg chg="addSp delSp modSp add mod">
        <pc:chgData name="Justin Yoo" userId="72290f8e-9d14-4509-9bdc-6837d2b9e6e4" providerId="ADAL" clId="{8C5764C4-2BFE-CC4B-97B9-477B905DB593}" dt="2020-10-18T14:17:34.373" v="4576" actId="20577"/>
        <pc:sldMkLst>
          <pc:docMk/>
          <pc:sldMk cId="1919157850" sldId="275"/>
        </pc:sldMkLst>
        <pc:spChg chg="add del mod">
          <ac:chgData name="Justin Yoo" userId="72290f8e-9d14-4509-9bdc-6837d2b9e6e4" providerId="ADAL" clId="{8C5764C4-2BFE-CC4B-97B9-477B905DB593}" dt="2020-10-14T06:56:55.428" v="983" actId="478"/>
          <ac:spMkLst>
            <pc:docMk/>
            <pc:sldMk cId="1919157850" sldId="275"/>
            <ac:spMk id="2" creationId="{DFEE3D27-A345-7C46-AF68-8502F7A1F178}"/>
          </ac:spMkLst>
        </pc:spChg>
        <pc:spChg chg="add del">
          <ac:chgData name="Justin Yoo" userId="72290f8e-9d14-4509-9bdc-6837d2b9e6e4" providerId="ADAL" clId="{8C5764C4-2BFE-CC4B-97B9-477B905DB593}" dt="2020-10-14T07:02:58.580" v="1085" actId="478"/>
          <ac:spMkLst>
            <pc:docMk/>
            <pc:sldMk cId="1919157850" sldId="275"/>
            <ac:spMk id="3" creationId="{E33E9252-9B1F-3B47-9D8C-BB89FF2280B2}"/>
          </ac:spMkLst>
        </pc:spChg>
        <pc:spChg chg="add mod">
          <ac:chgData name="Justin Yoo" userId="72290f8e-9d14-4509-9bdc-6837d2b9e6e4" providerId="ADAL" clId="{8C5764C4-2BFE-CC4B-97B9-477B905DB593}" dt="2020-10-18T14:15:46.774" v="4494" actId="20577"/>
          <ac:spMkLst>
            <pc:docMk/>
            <pc:sldMk cId="1919157850" sldId="275"/>
            <ac:spMk id="7" creationId="{4D953D79-2456-3C41-BE98-F1788638C83D}"/>
          </ac:spMkLst>
        </pc:spChg>
        <pc:spChg chg="add mod">
          <ac:chgData name="Justin Yoo" userId="72290f8e-9d14-4509-9bdc-6837d2b9e6e4" providerId="ADAL" clId="{8C5764C4-2BFE-CC4B-97B9-477B905DB593}" dt="2020-10-18T14:15:57.267" v="4497" actId="20577"/>
          <ac:spMkLst>
            <pc:docMk/>
            <pc:sldMk cId="1919157850" sldId="275"/>
            <ac:spMk id="8" creationId="{C97E9AB8-B2D9-C341-B87D-9124FA76B91E}"/>
          </ac:spMkLst>
        </pc:spChg>
        <pc:spChg chg="add mod">
          <ac:chgData name="Justin Yoo" userId="72290f8e-9d14-4509-9bdc-6837d2b9e6e4" providerId="ADAL" clId="{8C5764C4-2BFE-CC4B-97B9-477B905DB593}" dt="2020-10-14T07:01:30.715" v="1071" actId="207"/>
          <ac:spMkLst>
            <pc:docMk/>
            <pc:sldMk cId="1919157850" sldId="275"/>
            <ac:spMk id="9" creationId="{2477F7A7-3317-D442-B945-822E800A6CC2}"/>
          </ac:spMkLst>
        </pc:spChg>
        <pc:spChg chg="add mod">
          <ac:chgData name="Justin Yoo" userId="72290f8e-9d14-4509-9bdc-6837d2b9e6e4" providerId="ADAL" clId="{8C5764C4-2BFE-CC4B-97B9-477B905DB593}" dt="2020-10-18T14:16:32.424" v="4564" actId="20577"/>
          <ac:spMkLst>
            <pc:docMk/>
            <pc:sldMk cId="1919157850" sldId="275"/>
            <ac:spMk id="12" creationId="{4DB387C0-614A-D44E-B29E-0BD862D38F5A}"/>
          </ac:spMkLst>
        </pc:spChg>
        <pc:spChg chg="add mod">
          <ac:chgData name="Justin Yoo" userId="72290f8e-9d14-4509-9bdc-6837d2b9e6e4" providerId="ADAL" clId="{8C5764C4-2BFE-CC4B-97B9-477B905DB593}" dt="2020-10-18T14:17:01.944" v="4567" actId="20577"/>
          <ac:spMkLst>
            <pc:docMk/>
            <pc:sldMk cId="1919157850" sldId="275"/>
            <ac:spMk id="13" creationId="{B2DC727A-F3FA-DF40-B5C0-20995CE10260}"/>
          </ac:spMkLst>
        </pc:spChg>
        <pc:spChg chg="add mod">
          <ac:chgData name="Justin Yoo" userId="72290f8e-9d14-4509-9bdc-6837d2b9e6e4" providerId="ADAL" clId="{8C5764C4-2BFE-CC4B-97B9-477B905DB593}" dt="2020-10-18T14:17:24.111" v="4573" actId="20577"/>
          <ac:spMkLst>
            <pc:docMk/>
            <pc:sldMk cId="1919157850" sldId="275"/>
            <ac:spMk id="14" creationId="{BE0E4404-4DF0-CD4A-8659-523F7BEE2774}"/>
          </ac:spMkLst>
        </pc:spChg>
        <pc:spChg chg="mod">
          <ac:chgData name="Justin Yoo" userId="72290f8e-9d14-4509-9bdc-6837d2b9e6e4" providerId="ADAL" clId="{8C5764C4-2BFE-CC4B-97B9-477B905DB593}" dt="2020-10-14T07:01:30.715" v="1071" actId="207"/>
          <ac:spMkLst>
            <pc:docMk/>
            <pc:sldMk cId="1919157850" sldId="275"/>
            <ac:spMk id="15" creationId="{EC180DCB-4EE9-6644-8568-89F8CA13A11B}"/>
          </ac:spMkLst>
        </pc:spChg>
        <pc:spChg chg="mod">
          <ac:chgData name="Justin Yoo" userId="72290f8e-9d14-4509-9bdc-6837d2b9e6e4" providerId="ADAL" clId="{8C5764C4-2BFE-CC4B-97B9-477B905DB593}" dt="2020-10-14T07:01:30.715" v="1071" actId="207"/>
          <ac:spMkLst>
            <pc:docMk/>
            <pc:sldMk cId="1919157850" sldId="275"/>
            <ac:spMk id="16" creationId="{AA95404F-8737-7040-9A80-EB5C2FB71093}"/>
          </ac:spMkLst>
        </pc:spChg>
        <pc:spChg chg="mod">
          <ac:chgData name="Justin Yoo" userId="72290f8e-9d14-4509-9bdc-6837d2b9e6e4" providerId="ADAL" clId="{8C5764C4-2BFE-CC4B-97B9-477B905DB593}" dt="2020-10-14T07:01:30.715" v="1071" actId="207"/>
          <ac:spMkLst>
            <pc:docMk/>
            <pc:sldMk cId="1919157850" sldId="275"/>
            <ac:spMk id="17" creationId="{7A9DB060-78DB-BB4C-ACE1-824A88E4F4BE}"/>
          </ac:spMkLst>
        </pc:spChg>
        <pc:spChg chg="mod">
          <ac:chgData name="Justin Yoo" userId="72290f8e-9d14-4509-9bdc-6837d2b9e6e4" providerId="ADAL" clId="{8C5764C4-2BFE-CC4B-97B9-477B905DB593}" dt="2020-10-14T07:01:30.715" v="1071" actId="207"/>
          <ac:spMkLst>
            <pc:docMk/>
            <pc:sldMk cId="1919157850" sldId="275"/>
            <ac:spMk id="18" creationId="{EDA63134-56A8-4544-A871-380B36036257}"/>
          </ac:spMkLst>
        </pc:spChg>
        <pc:spChg chg="mod">
          <ac:chgData name="Justin Yoo" userId="72290f8e-9d14-4509-9bdc-6837d2b9e6e4" providerId="ADAL" clId="{8C5764C4-2BFE-CC4B-97B9-477B905DB593}" dt="2020-10-14T07:01:30.715" v="1071" actId="207"/>
          <ac:spMkLst>
            <pc:docMk/>
            <pc:sldMk cId="1919157850" sldId="275"/>
            <ac:spMk id="19" creationId="{BCFEE9DE-8F03-1640-B777-B44016FE3E90}"/>
          </ac:spMkLst>
        </pc:spChg>
        <pc:spChg chg="add mod">
          <ac:chgData name="Justin Yoo" userId="72290f8e-9d14-4509-9bdc-6837d2b9e6e4" providerId="ADAL" clId="{8C5764C4-2BFE-CC4B-97B9-477B905DB593}" dt="2020-10-14T07:02:55.796" v="1084" actId="14100"/>
          <ac:spMkLst>
            <pc:docMk/>
            <pc:sldMk cId="1919157850" sldId="275"/>
            <ac:spMk id="20" creationId="{49D26D1D-59DB-FD4D-9C19-3F5F4D4FEB37}"/>
          </ac:spMkLst>
        </pc:spChg>
        <pc:spChg chg="add mod">
          <ac:chgData name="Justin Yoo" userId="72290f8e-9d14-4509-9bdc-6837d2b9e6e4" providerId="ADAL" clId="{8C5764C4-2BFE-CC4B-97B9-477B905DB593}" dt="2020-10-18T14:17:13.258" v="4570" actId="20577"/>
          <ac:spMkLst>
            <pc:docMk/>
            <pc:sldMk cId="1919157850" sldId="275"/>
            <ac:spMk id="21" creationId="{52A3F9F4-3409-7E47-90BB-8317EB28452A}"/>
          </ac:spMkLst>
        </pc:spChg>
        <pc:spChg chg="add mod">
          <ac:chgData name="Justin Yoo" userId="72290f8e-9d14-4509-9bdc-6837d2b9e6e4" providerId="ADAL" clId="{8C5764C4-2BFE-CC4B-97B9-477B905DB593}" dt="2020-10-18T14:17:34.373" v="4576" actId="20577"/>
          <ac:spMkLst>
            <pc:docMk/>
            <pc:sldMk cId="1919157850" sldId="275"/>
            <ac:spMk id="22" creationId="{2306E965-2203-7740-9985-44EB3A73DC4B}"/>
          </ac:spMkLst>
        </pc:spChg>
        <pc:spChg chg="add mod">
          <ac:chgData name="Justin Yoo" userId="72290f8e-9d14-4509-9bdc-6837d2b9e6e4" providerId="ADAL" clId="{8C5764C4-2BFE-CC4B-97B9-477B905DB593}" dt="2020-10-14T07:02:55.796" v="1084" actId="14100"/>
          <ac:spMkLst>
            <pc:docMk/>
            <pc:sldMk cId="1919157850" sldId="275"/>
            <ac:spMk id="23" creationId="{C3F0B1B6-652A-DE42-B675-46377B68C127}"/>
          </ac:spMkLst>
        </pc:spChg>
        <pc:spChg chg="add mod">
          <ac:chgData name="Justin Yoo" userId="72290f8e-9d14-4509-9bdc-6837d2b9e6e4" providerId="ADAL" clId="{8C5764C4-2BFE-CC4B-97B9-477B905DB593}" dt="2020-10-14T07:02:55.796" v="1084" actId="14100"/>
          <ac:spMkLst>
            <pc:docMk/>
            <pc:sldMk cId="1919157850" sldId="275"/>
            <ac:spMk id="24" creationId="{7BBA6126-FFA7-0346-8FFE-AC9E440E0AB4}"/>
          </ac:spMkLst>
        </pc:spChg>
      </pc:sldChg>
      <pc:sldChg chg="modSp add mod ord">
        <pc:chgData name="Justin Yoo" userId="72290f8e-9d14-4509-9bdc-6837d2b9e6e4" providerId="ADAL" clId="{8C5764C4-2BFE-CC4B-97B9-477B905DB593}" dt="2020-10-14T07:39:20.600" v="3556" actId="20578"/>
        <pc:sldMkLst>
          <pc:docMk/>
          <pc:sldMk cId="3091004358" sldId="276"/>
        </pc:sldMkLst>
        <pc:spChg chg="mod">
          <ac:chgData name="Justin Yoo" userId="72290f8e-9d14-4509-9bdc-6837d2b9e6e4" providerId="ADAL" clId="{8C5764C4-2BFE-CC4B-97B9-477B905DB593}" dt="2020-10-14T07:03:58.774" v="1110" actId="20577"/>
          <ac:spMkLst>
            <pc:docMk/>
            <pc:sldMk cId="3091004358" sldId="276"/>
            <ac:spMk id="4" creationId="{57EA9C0F-825E-C347-B69F-DDD7FE15E12B}"/>
          </ac:spMkLst>
        </pc:spChg>
      </pc:sldChg>
      <pc:sldChg chg="delSp modSp add mod">
        <pc:chgData name="Justin Yoo" userId="72290f8e-9d14-4509-9bdc-6837d2b9e6e4" providerId="ADAL" clId="{8C5764C4-2BFE-CC4B-97B9-477B905DB593}" dt="2020-10-14T07:31:38.456" v="2696" actId="167"/>
        <pc:sldMkLst>
          <pc:docMk/>
          <pc:sldMk cId="1882693774" sldId="277"/>
        </pc:sldMkLst>
        <pc:spChg chg="del">
          <ac:chgData name="Justin Yoo" userId="72290f8e-9d14-4509-9bdc-6837d2b9e6e4" providerId="ADAL" clId="{8C5764C4-2BFE-CC4B-97B9-477B905DB593}" dt="2020-10-14T07:10:19.207" v="1245" actId="478"/>
          <ac:spMkLst>
            <pc:docMk/>
            <pc:sldMk cId="1882693774" sldId="277"/>
            <ac:spMk id="15" creationId="{EC180DCB-4EE9-6644-8568-89F8CA13A11B}"/>
          </ac:spMkLst>
        </pc:spChg>
        <pc:spChg chg="del">
          <ac:chgData name="Justin Yoo" userId="72290f8e-9d14-4509-9bdc-6837d2b9e6e4" providerId="ADAL" clId="{8C5764C4-2BFE-CC4B-97B9-477B905DB593}" dt="2020-10-14T07:10:19.207" v="1245" actId="478"/>
          <ac:spMkLst>
            <pc:docMk/>
            <pc:sldMk cId="1882693774" sldId="277"/>
            <ac:spMk id="16" creationId="{AA95404F-8737-7040-9A80-EB5C2FB71093}"/>
          </ac:spMkLst>
        </pc:spChg>
        <pc:spChg chg="del">
          <ac:chgData name="Justin Yoo" userId="72290f8e-9d14-4509-9bdc-6837d2b9e6e4" providerId="ADAL" clId="{8C5764C4-2BFE-CC4B-97B9-477B905DB593}" dt="2020-10-14T07:10:19.207" v="1245" actId="478"/>
          <ac:spMkLst>
            <pc:docMk/>
            <pc:sldMk cId="1882693774" sldId="277"/>
            <ac:spMk id="17" creationId="{7A9DB060-78DB-BB4C-ACE1-824A88E4F4BE}"/>
          </ac:spMkLst>
        </pc:spChg>
        <pc:spChg chg="del">
          <ac:chgData name="Justin Yoo" userId="72290f8e-9d14-4509-9bdc-6837d2b9e6e4" providerId="ADAL" clId="{8C5764C4-2BFE-CC4B-97B9-477B905DB593}" dt="2020-10-14T07:10:19.207" v="1245" actId="478"/>
          <ac:spMkLst>
            <pc:docMk/>
            <pc:sldMk cId="1882693774" sldId="277"/>
            <ac:spMk id="18" creationId="{EDA63134-56A8-4544-A871-380B36036257}"/>
          </ac:spMkLst>
        </pc:spChg>
        <pc:spChg chg="del">
          <ac:chgData name="Justin Yoo" userId="72290f8e-9d14-4509-9bdc-6837d2b9e6e4" providerId="ADAL" clId="{8C5764C4-2BFE-CC4B-97B9-477B905DB593}" dt="2020-10-14T07:10:19.207" v="1245" actId="478"/>
          <ac:spMkLst>
            <pc:docMk/>
            <pc:sldMk cId="1882693774" sldId="277"/>
            <ac:spMk id="19" creationId="{BCFEE9DE-8F03-1640-B777-B44016FE3E90}"/>
          </ac:spMkLst>
        </pc:spChg>
        <pc:spChg chg="mod">
          <ac:chgData name="Justin Yoo" userId="72290f8e-9d14-4509-9bdc-6837d2b9e6e4" providerId="ADAL" clId="{8C5764C4-2BFE-CC4B-97B9-477B905DB593}" dt="2020-10-14T07:14:23.493" v="1598" actId="20577"/>
          <ac:spMkLst>
            <pc:docMk/>
            <pc:sldMk cId="1882693774" sldId="277"/>
            <ac:spMk id="21" creationId="{E92B48C2-7979-CA4C-A9BE-0A056C9841B8}"/>
          </ac:spMkLst>
        </pc:spChg>
        <pc:spChg chg="mod">
          <ac:chgData name="Justin Yoo" userId="72290f8e-9d14-4509-9bdc-6837d2b9e6e4" providerId="ADAL" clId="{8C5764C4-2BFE-CC4B-97B9-477B905DB593}" dt="2020-10-14T07:20:17.752" v="2151" actId="20577"/>
          <ac:spMkLst>
            <pc:docMk/>
            <pc:sldMk cId="1882693774" sldId="277"/>
            <ac:spMk id="22" creationId="{E10E0C5A-7B45-5247-A17A-F2373AF08A41}"/>
          </ac:spMkLst>
        </pc:spChg>
        <pc:spChg chg="mod">
          <ac:chgData name="Justin Yoo" userId="72290f8e-9d14-4509-9bdc-6837d2b9e6e4" providerId="ADAL" clId="{8C5764C4-2BFE-CC4B-97B9-477B905DB593}" dt="2020-10-14T07:20:32.413" v="2169" actId="20577"/>
          <ac:spMkLst>
            <pc:docMk/>
            <pc:sldMk cId="1882693774" sldId="277"/>
            <ac:spMk id="23" creationId="{AFD770A0-A0B7-1F46-BAAE-1857037ADBC6}"/>
          </ac:spMkLst>
        </pc:spChg>
        <pc:spChg chg="mod">
          <ac:chgData name="Justin Yoo" userId="72290f8e-9d14-4509-9bdc-6837d2b9e6e4" providerId="ADAL" clId="{8C5764C4-2BFE-CC4B-97B9-477B905DB593}" dt="2020-10-14T07:31:38.456" v="2696" actId="167"/>
          <ac:spMkLst>
            <pc:docMk/>
            <pc:sldMk cId="1882693774" sldId="277"/>
            <ac:spMk id="24" creationId="{3E9E9F0D-60C0-DA47-9861-D19FC99319BC}"/>
          </ac:spMkLst>
        </pc:spChg>
        <pc:spChg chg="mod">
          <ac:chgData name="Justin Yoo" userId="72290f8e-9d14-4509-9bdc-6837d2b9e6e4" providerId="ADAL" clId="{8C5764C4-2BFE-CC4B-97B9-477B905DB593}" dt="2020-10-14T07:13:47.249" v="1527" actId="20577"/>
          <ac:spMkLst>
            <pc:docMk/>
            <pc:sldMk cId="1882693774" sldId="277"/>
            <ac:spMk id="25" creationId="{C5530679-E66A-5540-BB4D-322560560F3E}"/>
          </ac:spMkLst>
        </pc:spChg>
      </pc:sldChg>
      <pc:sldChg chg="addSp delSp modSp new mod ord chgLayout">
        <pc:chgData name="Justin Yoo" userId="72290f8e-9d14-4509-9bdc-6837d2b9e6e4" providerId="ADAL" clId="{8C5764C4-2BFE-CC4B-97B9-477B905DB593}" dt="2020-10-14T07:37:58.208" v="3553" actId="20578"/>
        <pc:sldMkLst>
          <pc:docMk/>
          <pc:sldMk cId="1910734061" sldId="278"/>
        </pc:sldMkLst>
        <pc:spChg chg="del">
          <ac:chgData name="Justin Yoo" userId="72290f8e-9d14-4509-9bdc-6837d2b9e6e4" providerId="ADAL" clId="{8C5764C4-2BFE-CC4B-97B9-477B905DB593}" dt="2020-10-14T07:06:07.115" v="1112" actId="700"/>
          <ac:spMkLst>
            <pc:docMk/>
            <pc:sldMk cId="1910734061" sldId="278"/>
            <ac:spMk id="2" creationId="{8FEA5454-04C2-7649-B54D-A6F905C68BED}"/>
          </ac:spMkLst>
        </pc:spChg>
        <pc:spChg chg="add mod">
          <ac:chgData name="Justin Yoo" userId="72290f8e-9d14-4509-9bdc-6837d2b9e6e4" providerId="ADAL" clId="{8C5764C4-2BFE-CC4B-97B9-477B905DB593}" dt="2020-10-14T07:09:40.887" v="1242" actId="14100"/>
          <ac:spMkLst>
            <pc:docMk/>
            <pc:sldMk cId="1910734061" sldId="278"/>
            <ac:spMk id="8" creationId="{86B847FE-1C77-C348-A84C-12481F2BB936}"/>
          </ac:spMkLst>
        </pc:spChg>
        <pc:spChg chg="add mod">
          <ac:chgData name="Justin Yoo" userId="72290f8e-9d14-4509-9bdc-6837d2b9e6e4" providerId="ADAL" clId="{8C5764C4-2BFE-CC4B-97B9-477B905DB593}" dt="2020-10-14T07:09:52.789" v="1244" actId="20577"/>
          <ac:spMkLst>
            <pc:docMk/>
            <pc:sldMk cId="1910734061" sldId="278"/>
            <ac:spMk id="9" creationId="{D592A1B5-CC62-0F46-8A9D-13DF2BAA7A6B}"/>
          </ac:spMkLst>
        </pc:spChg>
        <pc:picChg chg="add mod">
          <ac:chgData name="Justin Yoo" userId="72290f8e-9d14-4509-9bdc-6837d2b9e6e4" providerId="ADAL" clId="{8C5764C4-2BFE-CC4B-97B9-477B905DB593}" dt="2020-10-14T07:07:46.564" v="1119" actId="1076"/>
          <ac:picMkLst>
            <pc:docMk/>
            <pc:sldMk cId="1910734061" sldId="278"/>
            <ac:picMk id="4" creationId="{585B959E-0EDA-DD46-97CB-6177EDC8AE17}"/>
          </ac:picMkLst>
        </pc:picChg>
        <pc:picChg chg="add mod">
          <ac:chgData name="Justin Yoo" userId="72290f8e-9d14-4509-9bdc-6837d2b9e6e4" providerId="ADAL" clId="{8C5764C4-2BFE-CC4B-97B9-477B905DB593}" dt="2020-10-14T07:08:50.412" v="1160" actId="12788"/>
          <ac:picMkLst>
            <pc:docMk/>
            <pc:sldMk cId="1910734061" sldId="278"/>
            <ac:picMk id="6" creationId="{C21AFC4C-1BE7-A443-8A83-8664A44CBD07}"/>
          </ac:picMkLst>
        </pc:picChg>
      </pc:sldChg>
      <pc:sldChg chg="delSp modSp add mod ord">
        <pc:chgData name="Justin Yoo" userId="72290f8e-9d14-4509-9bdc-6837d2b9e6e4" providerId="ADAL" clId="{8C5764C4-2BFE-CC4B-97B9-477B905DB593}" dt="2020-10-14T07:24:03.880" v="2488" actId="20578"/>
        <pc:sldMkLst>
          <pc:docMk/>
          <pc:sldMk cId="3562744473" sldId="279"/>
        </pc:sldMkLst>
        <pc:spChg chg="del">
          <ac:chgData name="Justin Yoo" userId="72290f8e-9d14-4509-9bdc-6837d2b9e6e4" providerId="ADAL" clId="{8C5764C4-2BFE-CC4B-97B9-477B905DB593}" dt="2020-10-14T07:15:53.583" v="1695" actId="478"/>
          <ac:spMkLst>
            <pc:docMk/>
            <pc:sldMk cId="3562744473" sldId="279"/>
            <ac:spMk id="21" creationId="{E92B48C2-7979-CA4C-A9BE-0A056C9841B8}"/>
          </ac:spMkLst>
        </pc:spChg>
        <pc:spChg chg="mod">
          <ac:chgData name="Justin Yoo" userId="72290f8e-9d14-4509-9bdc-6837d2b9e6e4" providerId="ADAL" clId="{8C5764C4-2BFE-CC4B-97B9-477B905DB593}" dt="2020-10-14T07:19:04.650" v="2070" actId="20577"/>
          <ac:spMkLst>
            <pc:docMk/>
            <pc:sldMk cId="3562744473" sldId="279"/>
            <ac:spMk id="22" creationId="{E10E0C5A-7B45-5247-A17A-F2373AF08A41}"/>
          </ac:spMkLst>
        </pc:spChg>
        <pc:spChg chg="mod">
          <ac:chgData name="Justin Yoo" userId="72290f8e-9d14-4509-9bdc-6837d2b9e6e4" providerId="ADAL" clId="{8C5764C4-2BFE-CC4B-97B9-477B905DB593}" dt="2020-10-14T07:19:19.650" v="2098" actId="20577"/>
          <ac:spMkLst>
            <pc:docMk/>
            <pc:sldMk cId="3562744473" sldId="279"/>
            <ac:spMk id="23" creationId="{AFD770A0-A0B7-1F46-BAAE-1857037ADBC6}"/>
          </ac:spMkLst>
        </pc:spChg>
        <pc:spChg chg="mod">
          <ac:chgData name="Justin Yoo" userId="72290f8e-9d14-4509-9bdc-6837d2b9e6e4" providerId="ADAL" clId="{8C5764C4-2BFE-CC4B-97B9-477B905DB593}" dt="2020-10-14T07:16:49.776" v="1827" actId="20577"/>
          <ac:spMkLst>
            <pc:docMk/>
            <pc:sldMk cId="3562744473" sldId="279"/>
            <ac:spMk id="24" creationId="{3E9E9F0D-60C0-DA47-9861-D19FC99319BC}"/>
          </ac:spMkLst>
        </pc:spChg>
        <pc:spChg chg="del">
          <ac:chgData name="Justin Yoo" userId="72290f8e-9d14-4509-9bdc-6837d2b9e6e4" providerId="ADAL" clId="{8C5764C4-2BFE-CC4B-97B9-477B905DB593}" dt="2020-10-14T07:18:38.585" v="1967" actId="478"/>
          <ac:spMkLst>
            <pc:docMk/>
            <pc:sldMk cId="3562744473" sldId="279"/>
            <ac:spMk id="25" creationId="{C5530679-E66A-5540-BB4D-322560560F3E}"/>
          </ac:spMkLst>
        </pc:spChg>
      </pc:sldChg>
      <pc:sldChg chg="delSp modSp add mod ord">
        <pc:chgData name="Justin Yoo" userId="72290f8e-9d14-4509-9bdc-6837d2b9e6e4" providerId="ADAL" clId="{8C5764C4-2BFE-CC4B-97B9-477B905DB593}" dt="2020-10-14T07:26:13.423" v="2695" actId="478"/>
        <pc:sldMkLst>
          <pc:docMk/>
          <pc:sldMk cId="1267837115" sldId="280"/>
        </pc:sldMkLst>
        <pc:spChg chg="del">
          <ac:chgData name="Justin Yoo" userId="72290f8e-9d14-4509-9bdc-6837d2b9e6e4" providerId="ADAL" clId="{8C5764C4-2BFE-CC4B-97B9-477B905DB593}" dt="2020-10-14T07:21:44.105" v="2223" actId="478"/>
          <ac:spMkLst>
            <pc:docMk/>
            <pc:sldMk cId="1267837115" sldId="280"/>
            <ac:spMk id="21" creationId="{E92B48C2-7979-CA4C-A9BE-0A056C9841B8}"/>
          </ac:spMkLst>
        </pc:spChg>
        <pc:spChg chg="mod">
          <ac:chgData name="Justin Yoo" userId="72290f8e-9d14-4509-9bdc-6837d2b9e6e4" providerId="ADAL" clId="{8C5764C4-2BFE-CC4B-97B9-477B905DB593}" dt="2020-10-14T07:26:04.607" v="2694"/>
          <ac:spMkLst>
            <pc:docMk/>
            <pc:sldMk cId="1267837115" sldId="280"/>
            <ac:spMk id="22" creationId="{E10E0C5A-7B45-5247-A17A-F2373AF08A41}"/>
          </ac:spMkLst>
        </pc:spChg>
        <pc:spChg chg="del">
          <ac:chgData name="Justin Yoo" userId="72290f8e-9d14-4509-9bdc-6837d2b9e6e4" providerId="ADAL" clId="{8C5764C4-2BFE-CC4B-97B9-477B905DB593}" dt="2020-10-14T07:26:13.423" v="2695" actId="478"/>
          <ac:spMkLst>
            <pc:docMk/>
            <pc:sldMk cId="1267837115" sldId="280"/>
            <ac:spMk id="23" creationId="{AFD770A0-A0B7-1F46-BAAE-1857037ADBC6}"/>
          </ac:spMkLst>
        </pc:spChg>
        <pc:spChg chg="mod">
          <ac:chgData name="Justin Yoo" userId="72290f8e-9d14-4509-9bdc-6837d2b9e6e4" providerId="ADAL" clId="{8C5764C4-2BFE-CC4B-97B9-477B905DB593}" dt="2020-10-14T07:23:42.283" v="2487" actId="20577"/>
          <ac:spMkLst>
            <pc:docMk/>
            <pc:sldMk cId="1267837115" sldId="280"/>
            <ac:spMk id="24" creationId="{3E9E9F0D-60C0-DA47-9861-D19FC99319BC}"/>
          </ac:spMkLst>
        </pc:spChg>
        <pc:spChg chg="del">
          <ac:chgData name="Justin Yoo" userId="72290f8e-9d14-4509-9bdc-6837d2b9e6e4" providerId="ADAL" clId="{8C5764C4-2BFE-CC4B-97B9-477B905DB593}" dt="2020-10-14T07:24:38.969" v="2491" actId="478"/>
          <ac:spMkLst>
            <pc:docMk/>
            <pc:sldMk cId="1267837115" sldId="280"/>
            <ac:spMk id="25" creationId="{C5530679-E66A-5540-BB4D-322560560F3E}"/>
          </ac:spMkLst>
        </pc:spChg>
      </pc:sldChg>
      <pc:sldChg chg="addSp delSp modSp add mod ord">
        <pc:chgData name="Justin Yoo" userId="72290f8e-9d14-4509-9bdc-6837d2b9e6e4" providerId="ADAL" clId="{8C5764C4-2BFE-CC4B-97B9-477B905DB593}" dt="2020-10-14T07:42:42.747" v="3751" actId="20577"/>
        <pc:sldMkLst>
          <pc:docMk/>
          <pc:sldMk cId="4237155050" sldId="281"/>
        </pc:sldMkLst>
        <pc:spChg chg="add mod">
          <ac:chgData name="Justin Yoo" userId="72290f8e-9d14-4509-9bdc-6837d2b9e6e4" providerId="ADAL" clId="{8C5764C4-2BFE-CC4B-97B9-477B905DB593}" dt="2020-10-14T07:42:42.747" v="3751" actId="20577"/>
          <ac:spMkLst>
            <pc:docMk/>
            <pc:sldMk cId="4237155050" sldId="281"/>
            <ac:spMk id="7" creationId="{218974FF-AFEF-5F41-984B-18C5FED7BC0D}"/>
          </ac:spMkLst>
        </pc:spChg>
        <pc:spChg chg="mod">
          <ac:chgData name="Justin Yoo" userId="72290f8e-9d14-4509-9bdc-6837d2b9e6e4" providerId="ADAL" clId="{8C5764C4-2BFE-CC4B-97B9-477B905DB593}" dt="2020-10-14T07:40:44.397" v="3561" actId="167"/>
          <ac:spMkLst>
            <pc:docMk/>
            <pc:sldMk cId="4237155050" sldId="281"/>
            <ac:spMk id="21" creationId="{E92B48C2-7979-CA4C-A9BE-0A056C9841B8}"/>
          </ac:spMkLst>
        </pc:spChg>
        <pc:spChg chg="mod">
          <ac:chgData name="Justin Yoo" userId="72290f8e-9d14-4509-9bdc-6837d2b9e6e4" providerId="ADAL" clId="{8C5764C4-2BFE-CC4B-97B9-477B905DB593}" dt="2020-10-14T07:40:21.351" v="3558" actId="1076"/>
          <ac:spMkLst>
            <pc:docMk/>
            <pc:sldMk cId="4237155050" sldId="281"/>
            <ac:spMk id="22" creationId="{E10E0C5A-7B45-5247-A17A-F2373AF08A41}"/>
          </ac:spMkLst>
        </pc:spChg>
        <pc:spChg chg="del">
          <ac:chgData name="Justin Yoo" userId="72290f8e-9d14-4509-9bdc-6837d2b9e6e4" providerId="ADAL" clId="{8C5764C4-2BFE-CC4B-97B9-477B905DB593}" dt="2020-10-14T07:37:06.915" v="3551" actId="478"/>
          <ac:spMkLst>
            <pc:docMk/>
            <pc:sldMk cId="4237155050" sldId="281"/>
            <ac:spMk id="23" creationId="{AFD770A0-A0B7-1F46-BAAE-1857037ADBC6}"/>
          </ac:spMkLst>
        </pc:spChg>
        <pc:spChg chg="mod">
          <ac:chgData name="Justin Yoo" userId="72290f8e-9d14-4509-9bdc-6837d2b9e6e4" providerId="ADAL" clId="{8C5764C4-2BFE-CC4B-97B9-477B905DB593}" dt="2020-10-14T07:41:59.620" v="3701" actId="20577"/>
          <ac:spMkLst>
            <pc:docMk/>
            <pc:sldMk cId="4237155050" sldId="281"/>
            <ac:spMk id="24" creationId="{3E9E9F0D-60C0-DA47-9861-D19FC99319BC}"/>
          </ac:spMkLst>
        </pc:spChg>
        <pc:spChg chg="del">
          <ac:chgData name="Justin Yoo" userId="72290f8e-9d14-4509-9bdc-6837d2b9e6e4" providerId="ADAL" clId="{8C5764C4-2BFE-CC4B-97B9-477B905DB593}" dt="2020-10-14T07:35:12.314" v="3225" actId="478"/>
          <ac:spMkLst>
            <pc:docMk/>
            <pc:sldMk cId="4237155050" sldId="281"/>
            <ac:spMk id="25" creationId="{C5530679-E66A-5540-BB4D-322560560F3E}"/>
          </ac:spMkLst>
        </pc:spChg>
      </pc:sldChg>
      <pc:sldChg chg="addSp delSp modSp add mod ord">
        <pc:chgData name="Justin Yoo" userId="72290f8e-9d14-4509-9bdc-6837d2b9e6e4" providerId="ADAL" clId="{8C5764C4-2BFE-CC4B-97B9-477B905DB593}" dt="2020-10-14T07:50:59.331" v="4420" actId="20577"/>
        <pc:sldMkLst>
          <pc:docMk/>
          <pc:sldMk cId="1878698146" sldId="282"/>
        </pc:sldMkLst>
        <pc:spChg chg="add del">
          <ac:chgData name="Justin Yoo" userId="72290f8e-9d14-4509-9bdc-6837d2b9e6e4" providerId="ADAL" clId="{8C5764C4-2BFE-CC4B-97B9-477B905DB593}" dt="2020-10-14T07:50:46.710" v="4361" actId="478"/>
          <ac:spMkLst>
            <pc:docMk/>
            <pc:sldMk cId="1878698146" sldId="282"/>
            <ac:spMk id="2" creationId="{D404CC3D-816E-3642-8465-25D72147953E}"/>
          </ac:spMkLst>
        </pc:spChg>
        <pc:spChg chg="add mod">
          <ac:chgData name="Justin Yoo" userId="72290f8e-9d14-4509-9bdc-6837d2b9e6e4" providerId="ADAL" clId="{8C5764C4-2BFE-CC4B-97B9-477B905DB593}" dt="2020-10-14T07:50:59.331" v="4420" actId="20577"/>
          <ac:spMkLst>
            <pc:docMk/>
            <pc:sldMk cId="1878698146" sldId="282"/>
            <ac:spMk id="3" creationId="{A1AD1063-C4DC-B349-9C98-293EBD7685A8}"/>
          </ac:spMkLst>
        </pc:spChg>
        <pc:spChg chg="add del">
          <ac:chgData name="Justin Yoo" userId="72290f8e-9d14-4509-9bdc-6837d2b9e6e4" providerId="ADAL" clId="{8C5764C4-2BFE-CC4B-97B9-477B905DB593}" dt="2020-10-14T07:50:14.243" v="4294" actId="478"/>
          <ac:spMkLst>
            <pc:docMk/>
            <pc:sldMk cId="1878698146" sldId="282"/>
            <ac:spMk id="4" creationId="{E200C52C-84D6-4746-B489-FF6B7D39D440}"/>
          </ac:spMkLst>
        </pc:spChg>
        <pc:spChg chg="mod">
          <ac:chgData name="Justin Yoo" userId="72290f8e-9d14-4509-9bdc-6837d2b9e6e4" providerId="ADAL" clId="{8C5764C4-2BFE-CC4B-97B9-477B905DB593}" dt="2020-10-14T07:50:12.479" v="4293" actId="14100"/>
          <ac:spMkLst>
            <pc:docMk/>
            <pc:sldMk cId="1878698146" sldId="282"/>
            <ac:spMk id="21" creationId="{E92B48C2-7979-CA4C-A9BE-0A056C9841B8}"/>
          </ac:spMkLst>
        </pc:spChg>
        <pc:spChg chg="del mod">
          <ac:chgData name="Justin Yoo" userId="72290f8e-9d14-4509-9bdc-6837d2b9e6e4" providerId="ADAL" clId="{8C5764C4-2BFE-CC4B-97B9-477B905DB593}" dt="2020-10-14T07:48:01.250" v="4218" actId="478"/>
          <ac:spMkLst>
            <pc:docMk/>
            <pc:sldMk cId="1878698146" sldId="282"/>
            <ac:spMk id="22" creationId="{E10E0C5A-7B45-5247-A17A-F2373AF08A41}"/>
          </ac:spMkLst>
        </pc:spChg>
        <pc:spChg chg="del">
          <ac:chgData name="Justin Yoo" userId="72290f8e-9d14-4509-9bdc-6837d2b9e6e4" providerId="ADAL" clId="{8C5764C4-2BFE-CC4B-97B9-477B905DB593}" dt="2020-10-14T07:47:08.121" v="4174" actId="478"/>
          <ac:spMkLst>
            <pc:docMk/>
            <pc:sldMk cId="1878698146" sldId="282"/>
            <ac:spMk id="23" creationId="{AFD770A0-A0B7-1F46-BAAE-1857037ADBC6}"/>
          </ac:spMkLst>
        </pc:spChg>
        <pc:spChg chg="mod">
          <ac:chgData name="Justin Yoo" userId="72290f8e-9d14-4509-9bdc-6837d2b9e6e4" providerId="ADAL" clId="{8C5764C4-2BFE-CC4B-97B9-477B905DB593}" dt="2020-10-14T07:45:09.629" v="3775" actId="20577"/>
          <ac:spMkLst>
            <pc:docMk/>
            <pc:sldMk cId="1878698146" sldId="282"/>
            <ac:spMk id="24" creationId="{3E9E9F0D-60C0-DA47-9861-D19FC99319BC}"/>
          </ac:spMkLst>
        </pc:spChg>
        <pc:spChg chg="del mod">
          <ac:chgData name="Justin Yoo" userId="72290f8e-9d14-4509-9bdc-6837d2b9e6e4" providerId="ADAL" clId="{8C5764C4-2BFE-CC4B-97B9-477B905DB593}" dt="2020-10-14T07:49:03.736" v="4290" actId="478"/>
          <ac:spMkLst>
            <pc:docMk/>
            <pc:sldMk cId="1878698146" sldId="282"/>
            <ac:spMk id="25" creationId="{C5530679-E66A-5540-BB4D-322560560F3E}"/>
          </ac:spMkLst>
        </pc:spChg>
      </pc:sldChg>
      <pc:sldChg chg="addSp modSp new mod ord">
        <pc:chgData name="Justin Yoo" userId="72290f8e-9d14-4509-9bdc-6837d2b9e6e4" providerId="ADAL" clId="{8C5764C4-2BFE-CC4B-97B9-477B905DB593}" dt="2020-10-14T08:02:29.885" v="4487" actId="20577"/>
        <pc:sldMkLst>
          <pc:docMk/>
          <pc:sldMk cId="2531700442" sldId="283"/>
        </pc:sldMkLst>
        <pc:spChg chg="add mod">
          <ac:chgData name="Justin Yoo" userId="72290f8e-9d14-4509-9bdc-6837d2b9e6e4" providerId="ADAL" clId="{8C5764C4-2BFE-CC4B-97B9-477B905DB593}" dt="2020-10-14T08:02:29.885" v="4487" actId="20577"/>
          <ac:spMkLst>
            <pc:docMk/>
            <pc:sldMk cId="2531700442" sldId="283"/>
            <ac:spMk id="3" creationId="{9CA3E917-114F-D549-81C7-632976DDFE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10/24/20 3:19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10/24/20 3:19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9883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82671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4237155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6" y="2537210"/>
            <a:ext cx="5510784" cy="997196"/>
          </a:xfrm>
        </p:spPr>
        <p:txBody>
          <a:bodyPr/>
          <a:lstStyle/>
          <a:p>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a:t>
            </a:r>
            <a:br>
              <a:rPr lang="en-US" altLang="ko-KR" b="1" dirty="0">
                <a:solidFill>
                  <a:srgbClr val="8661C5"/>
                </a:solidFill>
                <a:latin typeface="NanumGothic" panose="020D0604000000000000" pitchFamily="34" charset="-127"/>
                <a:ea typeface="NanumGothic" panose="020D0604000000000000" pitchFamily="34" charset="-127"/>
              </a:rPr>
            </a:br>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hacktoberfestseoul</a:t>
            </a:r>
            <a:endParaRPr lang="en-US" b="1" dirty="0">
              <a:solidFill>
                <a:srgbClr val="8661C5"/>
              </a:solidFill>
              <a:latin typeface="NanumGothic" panose="020D0604000000000000" pitchFamily="34" charset="-127"/>
              <a:ea typeface="NanumGothic" panose="020D0604000000000000" pitchFamily="34" charset="-127"/>
            </a:endParaRPr>
          </a:p>
        </p:txBody>
      </p:sp>
      <p:sp>
        <p:nvSpPr>
          <p:cNvPr id="2" name="TextBox 1">
            <a:extLst>
              <a:ext uri="{FF2B5EF4-FFF2-40B4-BE49-F238E27FC236}">
                <a16:creationId xmlns:a16="http://schemas.microsoft.com/office/drawing/2014/main" id="{4D1612EF-4956-1D41-9DA4-7C4AE6B651DB}"/>
              </a:ext>
            </a:extLst>
          </p:cNvPr>
          <p:cNvSpPr txBox="1"/>
          <p:nvPr/>
        </p:nvSpPr>
        <p:spPr>
          <a:xfrm>
            <a:off x="585216" y="4025462"/>
            <a:ext cx="5749159" cy="1661993"/>
          </a:xfrm>
          <a:prstGeom prst="rect">
            <a:avLst/>
          </a:prstGeom>
          <a:noFill/>
        </p:spPr>
        <p:txBody>
          <a:bodyPr wrap="square" lIns="0" tIns="0" rIns="0" bIns="0" rtlCol="0">
            <a:spAutoFit/>
          </a:bodyPr>
          <a:lstStyle/>
          <a:p>
            <a:pPr algn="l"/>
            <a:r>
              <a:rPr lang="ko-KR" altLang="en-US" sz="3600" b="1" dirty="0">
                <a:solidFill>
                  <a:srgbClr val="8661C5"/>
                </a:solidFill>
                <a:latin typeface="NanumGothic" panose="020D0604000000000000" pitchFamily="34" charset="-127"/>
                <a:ea typeface="NanumGothic" panose="020D0604000000000000" pitchFamily="34" charset="-127"/>
              </a:rPr>
              <a:t>트위터</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a:solidFill>
                  <a:srgbClr val="8661C5"/>
                </a:solidFill>
                <a:latin typeface="NanumGothic" panose="020D0604000000000000" pitchFamily="34" charset="-127"/>
                <a:ea typeface="NanumGothic" panose="020D0604000000000000" pitchFamily="34" charset="-127"/>
              </a:rPr>
              <a:t>페이스북</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err="1">
                <a:solidFill>
                  <a:srgbClr val="8661C5"/>
                </a:solidFill>
                <a:latin typeface="NanumGothic" panose="020D0604000000000000" pitchFamily="34" charset="-127"/>
                <a:ea typeface="NanumGothic" panose="020D0604000000000000" pitchFamily="34" charset="-127"/>
              </a:rPr>
              <a:t>인스타그램</a:t>
            </a:r>
            <a:endParaRPr lang="en-US" sz="3600" b="1" dirty="0" err="1">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54161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847178B2-117C-864F-850E-325B95A2E1D9}"/>
              </a:ext>
            </a:extLst>
          </p:cNvPr>
          <p:cNvSpPr/>
          <p:nvPr/>
        </p:nvSpPr>
        <p:spPr bwMode="auto">
          <a:xfrm>
            <a:off x="0" y="482832"/>
            <a:ext cx="12192000" cy="70561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DC2B0F1-920E-2B45-9D6D-DC53D027EC79}"/>
              </a:ext>
            </a:extLst>
          </p:cNvPr>
          <p:cNvSpPr/>
          <p:nvPr/>
        </p:nvSpPr>
        <p:spPr bwMode="auto">
          <a:xfrm>
            <a:off x="0" y="1979548"/>
            <a:ext cx="12192000" cy="439562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16BC1C6-6DD3-FE4E-841C-FF74B2AA0C0C}"/>
              </a:ext>
            </a:extLst>
          </p:cNvPr>
          <p:cNvSpPr/>
          <p:nvPr/>
        </p:nvSpPr>
        <p:spPr bwMode="auto">
          <a:xfrm>
            <a:off x="0" y="1207352"/>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90739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70CB45-A455-9F49-A36C-A738CB8BA1C2}"/>
              </a:ext>
            </a:extLst>
          </p:cNvPr>
          <p:cNvPicPr>
            <a:picLocks noChangeAspect="1"/>
          </p:cNvPicPr>
          <p:nvPr/>
        </p:nvPicPr>
        <p:blipFill rotWithShape="1">
          <a:blip r:embed="rId3"/>
          <a:srcRect t="10243" b="10243"/>
          <a:stretch/>
        </p:blipFill>
        <p:spPr>
          <a:xfrm>
            <a:off x="7796267" y="507600"/>
            <a:ext cx="3600000" cy="3600000"/>
          </a:xfrm>
          <a:prstGeom prst="rect">
            <a:avLst/>
          </a:prstGeom>
        </p:spPr>
      </p:pic>
      <p:sp>
        <p:nvSpPr>
          <p:cNvPr id="12" name="TextBox 11">
            <a:extLst>
              <a:ext uri="{FF2B5EF4-FFF2-40B4-BE49-F238E27FC236}">
                <a16:creationId xmlns:a16="http://schemas.microsoft.com/office/drawing/2014/main" id="{F009776B-294E-5940-B55F-2ED26FA99961}"/>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왕초보의</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참여 이야기</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5" name="TextBox 14">
            <a:extLst>
              <a:ext uri="{FF2B5EF4-FFF2-40B4-BE49-F238E27FC236}">
                <a16:creationId xmlns:a16="http://schemas.microsoft.com/office/drawing/2014/main" id="{8D557D0D-2BAF-DE41-A431-C410E74650CE}"/>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박형근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한화정밀기계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EDE5DE-1FE7-0649-B58C-324E5EC30E7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8" name="Picture 17" descr="Qr code&#10;&#10;Description automatically generated">
            <a:extLst>
              <a:ext uri="{FF2B5EF4-FFF2-40B4-BE49-F238E27FC236}">
                <a16:creationId xmlns:a16="http://schemas.microsoft.com/office/drawing/2014/main" id="{D3CCD8FA-C7C9-1E46-8C36-F0EF7B4E1359}"/>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19" name="TextBox 18">
            <a:extLst>
              <a:ext uri="{FF2B5EF4-FFF2-40B4-BE49-F238E27FC236}">
                <a16:creationId xmlns:a16="http://schemas.microsoft.com/office/drawing/2014/main" id="{DB65C099-43DE-DF45-80B0-DE8A5D81A9C9}"/>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6876197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B1A78F2B-2326-2E4A-9937-E0FD938F2B3D}"/>
              </a:ext>
            </a:extLst>
          </p:cNvPr>
          <p:cNvSpPr/>
          <p:nvPr/>
        </p:nvSpPr>
        <p:spPr bwMode="auto">
          <a:xfrm>
            <a:off x="0" y="482831"/>
            <a:ext cx="12192000" cy="140384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EEBC98F-7539-2147-9CD9-D3D9B6469862}"/>
              </a:ext>
            </a:extLst>
          </p:cNvPr>
          <p:cNvSpPr/>
          <p:nvPr/>
        </p:nvSpPr>
        <p:spPr bwMode="auto">
          <a:xfrm>
            <a:off x="0" y="2748956"/>
            <a:ext cx="12192000" cy="3626211"/>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16BC1C6-6DD3-FE4E-841C-FF74B2AA0C0C}"/>
              </a:ext>
            </a:extLst>
          </p:cNvPr>
          <p:cNvSpPr/>
          <p:nvPr/>
        </p:nvSpPr>
        <p:spPr bwMode="auto">
          <a:xfrm>
            <a:off x="0" y="1941737"/>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606A8-E5BA-4F45-B308-4B851FB18345}"/>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0AE0DB5-8739-6744-9246-C49D979654A7}"/>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오픈소스에 기여할 때</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해도 되는 일과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하면 안되는 일</a:t>
            </a:r>
          </a:p>
        </p:txBody>
      </p:sp>
      <p:sp>
        <p:nvSpPr>
          <p:cNvPr id="4" name="TextBox 3">
            <a:extLst>
              <a:ext uri="{FF2B5EF4-FFF2-40B4-BE49-F238E27FC236}">
                <a16:creationId xmlns:a16="http://schemas.microsoft.com/office/drawing/2014/main" id="{D837FEB0-A0DB-0649-B899-F79F28E783F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Outsider</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ODK Media</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A76DC1E1-5E47-6C4D-A0A0-6B9B61F7B168}"/>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9C3C9EBC-A47E-3C4D-AFB9-DA1B72AAB88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EC013D0-545A-E04B-8168-5683591618C8}"/>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7997865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CCCEA56B-3CA0-B24E-97B8-10ED17FDBC28}"/>
              </a:ext>
            </a:extLst>
          </p:cNvPr>
          <p:cNvSpPr/>
          <p:nvPr/>
        </p:nvSpPr>
        <p:spPr bwMode="auto">
          <a:xfrm>
            <a:off x="0" y="482831"/>
            <a:ext cx="12192000" cy="215999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A64E8AC3-89EB-0948-9DB6-8D681713E27C}"/>
              </a:ext>
            </a:extLst>
          </p:cNvPr>
          <p:cNvSpPr/>
          <p:nvPr/>
        </p:nvSpPr>
        <p:spPr bwMode="auto">
          <a:xfrm>
            <a:off x="0" y="3438450"/>
            <a:ext cx="12192000" cy="293671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062057C-B2CD-4A41-8959-41BB25AD0348}"/>
              </a:ext>
            </a:extLst>
          </p:cNvPr>
          <p:cNvSpPr/>
          <p:nvPr/>
        </p:nvSpPr>
        <p:spPr bwMode="auto">
          <a:xfrm>
            <a:off x="0" y="2661735"/>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3581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A509-AEFB-014A-8B42-3D9FDE8DCD21}"/>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6F4D751-B974-914D-9426-F4486AEF780B}"/>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나의</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축제를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위하여</a:t>
            </a:r>
          </a:p>
        </p:txBody>
      </p:sp>
      <p:sp>
        <p:nvSpPr>
          <p:cNvPr id="4" name="TextBox 3">
            <a:extLst>
              <a:ext uri="{FF2B5EF4-FFF2-40B4-BE49-F238E27FC236}">
                <a16:creationId xmlns:a16="http://schemas.microsoft.com/office/drawing/2014/main" id="{D612469D-DF2E-E54B-8207-DF3ABD4A0B8C}"/>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치즈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네이버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C32F96-D004-6B4B-9160-4B18758ABA1A}"/>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45483E75-1AB0-8A4F-8271-439C0F88058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03440BD9-D8CE-F647-9523-5BBC5D671D85}"/>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41021213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DC3CC89A-9B17-2344-B6DC-A83938D91347}"/>
              </a:ext>
            </a:extLst>
          </p:cNvPr>
          <p:cNvSpPr/>
          <p:nvPr/>
        </p:nvSpPr>
        <p:spPr bwMode="auto">
          <a:xfrm>
            <a:off x="0" y="482831"/>
            <a:ext cx="12192000" cy="289890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A2549CA-38F4-A945-8F46-AAD9371ACDD0}"/>
              </a:ext>
            </a:extLst>
          </p:cNvPr>
          <p:cNvSpPr/>
          <p:nvPr/>
        </p:nvSpPr>
        <p:spPr bwMode="auto">
          <a:xfrm>
            <a:off x="0" y="4177355"/>
            <a:ext cx="12192000" cy="21978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2CCC7D2D-ED00-1A45-99D2-42DD3891974E}"/>
              </a:ext>
            </a:extLst>
          </p:cNvPr>
          <p:cNvSpPr/>
          <p:nvPr/>
        </p:nvSpPr>
        <p:spPr bwMode="auto">
          <a:xfrm>
            <a:off x="0" y="3400640"/>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12540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E23E4CB-72C1-324D-BC70-16870ECC6721}"/>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EA273FC4-3689-B542-B604-F4F208D21595}"/>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다르지만 같은</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번역리뷰</a:t>
            </a:r>
            <a:r>
              <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코드리뷰</a:t>
            </a:r>
            <a:endPar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3F94FDA5-8953-E54B-940B-6EEBB346FE4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이보라</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Women Who Code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B3A1847-4003-0341-B60B-7C72282E00EC}"/>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A31D35D1-B943-244A-B589-26594EBA5BE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C707AA8-C7E7-054F-B35B-342F5789376B}"/>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2693075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0238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DCF4C9BF-071B-1549-A4CD-5ACB88B32E90}"/>
              </a:ext>
            </a:extLst>
          </p:cNvPr>
          <p:cNvSpPr/>
          <p:nvPr/>
        </p:nvSpPr>
        <p:spPr bwMode="auto">
          <a:xfrm>
            <a:off x="0" y="482831"/>
            <a:ext cx="12192000" cy="363780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A39B1E72-E4E4-FD47-9883-3D9CFFE603B9}"/>
              </a:ext>
            </a:extLst>
          </p:cNvPr>
          <p:cNvSpPr/>
          <p:nvPr/>
        </p:nvSpPr>
        <p:spPr bwMode="auto">
          <a:xfrm>
            <a:off x="0" y="4916260"/>
            <a:ext cx="12192000" cy="145890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D42669E-B17F-C743-9086-444ACBAA6B60}"/>
              </a:ext>
            </a:extLst>
          </p:cNvPr>
          <p:cNvSpPr/>
          <p:nvPr/>
        </p:nvSpPr>
        <p:spPr bwMode="auto">
          <a:xfrm>
            <a:off x="0" y="4139545"/>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713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FD9C88E-D198-8048-9E78-071181904389}"/>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507A8B9A-7954-5041-B3B1-911BCD9C98B9}"/>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이삭줍기로</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시작하는 오픈소스</a:t>
            </a: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711F60E8-6D1E-0948-B7AD-BE956F4B36D3}"/>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조은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Dable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A574B87-0422-9046-BD18-50EB104085F2}"/>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5" name="TextBox 4">
            <a:extLst>
              <a:ext uri="{FF2B5EF4-FFF2-40B4-BE49-F238E27FC236}">
                <a16:creationId xmlns:a16="http://schemas.microsoft.com/office/drawing/2014/main" id="{EBEDC717-D3FF-6D4C-9745-342412D340EF}"/>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6" name="Picture 5" descr="Qr code&#10;&#10;Description automatically generated">
            <a:extLst>
              <a:ext uri="{FF2B5EF4-FFF2-40B4-BE49-F238E27FC236}">
                <a16:creationId xmlns:a16="http://schemas.microsoft.com/office/drawing/2014/main" id="{FAE2D891-7E32-E24E-ABAF-32E97BF7F3AD}"/>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6466063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F46B3357-39F3-3E4A-9970-038DD53199A9}"/>
              </a:ext>
            </a:extLst>
          </p:cNvPr>
          <p:cNvSpPr/>
          <p:nvPr/>
        </p:nvSpPr>
        <p:spPr bwMode="auto">
          <a:xfrm>
            <a:off x="0" y="482831"/>
            <a:ext cx="12192000" cy="437671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3132710-5847-0D49-87C1-EFCFC774B355}"/>
              </a:ext>
            </a:extLst>
          </p:cNvPr>
          <p:cNvSpPr/>
          <p:nvPr/>
        </p:nvSpPr>
        <p:spPr bwMode="auto">
          <a:xfrm>
            <a:off x="0" y="5655167"/>
            <a:ext cx="12192000" cy="720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4A4C78A8-6596-CF48-BC21-664481CF05A1}"/>
              </a:ext>
            </a:extLst>
          </p:cNvPr>
          <p:cNvSpPr/>
          <p:nvPr/>
        </p:nvSpPr>
        <p:spPr bwMode="auto">
          <a:xfrm>
            <a:off x="0" y="4878452"/>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18498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247690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7390195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8974FF-AFEF-5F41-984B-18C5FED7BC0D}"/>
              </a:ext>
            </a:extLst>
          </p:cNvPr>
          <p:cNvSpPr/>
          <p:nvPr/>
        </p:nvSpPr>
        <p:spPr bwMode="auto">
          <a:xfrm>
            <a:off x="0" y="2889000"/>
            <a:ext cx="121920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참가자가 적어서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번 방으로 통합했습니다</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33731388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a:xfrm>
            <a:off x="585215" y="2537210"/>
            <a:ext cx="6772025" cy="997196"/>
          </a:xfrm>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서울 온라인 </a:t>
            </a:r>
            <a:r>
              <a:rPr lang="ko-KR" altLang="en-US" b="1" dirty="0" err="1">
                <a:solidFill>
                  <a:srgbClr val="8661C5"/>
                </a:solidFill>
                <a:latin typeface="NanumGothic" panose="020D0604000000000000" pitchFamily="34" charset="-127"/>
                <a:ea typeface="NanumGothic" panose="020D0604000000000000" pitchFamily="34" charset="-127"/>
              </a:rPr>
              <a:t>밋업</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13593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즐거우셨나요</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4901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5" y="1933206"/>
            <a:ext cx="7917653" cy="2742289"/>
          </a:xfrm>
        </p:spPr>
        <p:txBody>
          <a:bodyPr/>
          <a:lstStyle/>
          <a:p>
            <a:r>
              <a:rPr lang="ko-KR" altLang="en-US" b="1" dirty="0">
                <a:solidFill>
                  <a:srgbClr val="8661C5"/>
                </a:solidFill>
                <a:latin typeface="NanumGothic" panose="020D0604000000000000" pitchFamily="34" charset="-127"/>
                <a:ea typeface="NanumGothic" panose="020D0604000000000000" pitchFamily="34" charset="-127"/>
              </a:rPr>
              <a:t>해시태그 인증샷 올려주신 분들 대상으로</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en-US" altLang="ko-KR" sz="5400" b="1" dirty="0">
                <a:solidFill>
                  <a:srgbClr val="FF0000"/>
                </a:solidFill>
                <a:latin typeface="NanumGothic" panose="020D0604000000000000" pitchFamily="34" charset="-127"/>
                <a:ea typeface="NanumGothic" panose="020D0604000000000000" pitchFamily="34" charset="-127"/>
              </a:rPr>
              <a:t>10</a:t>
            </a:r>
            <a:r>
              <a:rPr lang="ko-KR" altLang="en-US" sz="5400" b="1" dirty="0">
                <a:solidFill>
                  <a:srgbClr val="FF0000"/>
                </a:solidFill>
                <a:latin typeface="NanumGothic" panose="020D0604000000000000" pitchFamily="34" charset="-127"/>
                <a:ea typeface="NanumGothic" panose="020D0604000000000000" pitchFamily="34" charset="-127"/>
              </a:rPr>
              <a:t>명 추첨</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ko-KR" altLang="en-US" b="1" dirty="0">
                <a:solidFill>
                  <a:srgbClr val="8661C5"/>
                </a:solidFill>
                <a:latin typeface="NanumGothic" panose="020D0604000000000000" pitchFamily="34" charset="-127"/>
                <a:ea typeface="NanumGothic" panose="020D0604000000000000" pitchFamily="34" charset="-127"/>
              </a:rPr>
              <a:t>해서 기념품 보내드립니다</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83407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발표자료 다운로드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1816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BCF9A1-4B83-1E4A-873C-056507CA4440}"/>
              </a:ext>
            </a:extLst>
          </p:cNvPr>
          <p:cNvSpPr/>
          <p:nvPr/>
        </p:nvSpPr>
        <p:spPr bwMode="auto">
          <a:xfrm>
            <a:off x="0" y="2889000"/>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네 개 이상의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을 제출할 경우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기념품 증정</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266AD57B-A4F8-3A4C-9508-4C5F5D811BC7}"/>
              </a:ext>
            </a:extLst>
          </p:cNvPr>
          <p:cNvSpPr/>
          <p:nvPr/>
        </p:nvSpPr>
        <p:spPr bwMode="auto">
          <a:xfrm>
            <a:off x="0" y="1685916"/>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깃헙에</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올라온 오픈소스 리포지토리를 대상으로 진행</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B950B42E-94A1-F542-B7B3-C25F2CCADC02}"/>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전세계 모든 개발자들이 매년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월 온라인으로 모여 오픈소스에 기여하는 행사</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6948644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감사합니다</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42044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254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일정 및 발표자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6941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919157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D65B9B-F59D-8A43-A2DA-D032F138FEF9}"/>
              </a:ext>
            </a:extLst>
          </p:cNvPr>
          <p:cNvSpPr>
            <a:spLocks noGrp="1"/>
          </p:cNvSpPr>
          <p:nvPr>
            <p:ph type="title"/>
          </p:nvPr>
        </p:nvSpPr>
        <p:spPr/>
        <p:txBody>
          <a:bodyPr/>
          <a:lstStyle/>
          <a:p>
            <a:r>
              <a:rPr lang="ko-KR" altLang="en-US" dirty="0">
                <a:solidFill>
                  <a:srgbClr val="8661C5"/>
                </a:solidFill>
              </a:rPr>
              <a:t>스폰서</a:t>
            </a:r>
            <a:endParaRPr lang="en-US" dirty="0">
              <a:solidFill>
                <a:srgbClr val="8661C5"/>
              </a:solidFill>
            </a:endParaRPr>
          </a:p>
        </p:txBody>
      </p:sp>
      <p:pic>
        <p:nvPicPr>
          <p:cNvPr id="8" name="Picture 7" descr="Logo&#10;&#10;Description automatically generated">
            <a:extLst>
              <a:ext uri="{FF2B5EF4-FFF2-40B4-BE49-F238E27FC236}">
                <a16:creationId xmlns:a16="http://schemas.microsoft.com/office/drawing/2014/main" id="{BF2C3DA6-53F2-F748-829A-6F62BA77EE74}"/>
              </a:ext>
            </a:extLst>
          </p:cNvPr>
          <p:cNvPicPr>
            <a:picLocks noChangeAspect="1"/>
          </p:cNvPicPr>
          <p:nvPr/>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4056303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D6B6C4-1196-6545-968E-F79B48562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02"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A5BFFC-F0DB-764D-8FE5-50A10DD82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1805"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FDF7222B-76D7-D540-A6DF-1D9228FB3A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4" b="10174"/>
          <a:stretch/>
        </p:blipFill>
        <p:spPr bwMode="auto">
          <a:xfrm>
            <a:off x="650196"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AFD87B-7683-394E-BDB6-372D2C040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098"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awing">
            <a:extLst>
              <a:ext uri="{FF2B5EF4-FFF2-40B4-BE49-F238E27FC236}">
                <a16:creationId xmlns:a16="http://schemas.microsoft.com/office/drawing/2014/main" id="{0455E9AB-A5B6-D94C-BA4E-08ED76162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00"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81F32-FB37-B74D-9F16-C81044918FFB}"/>
              </a:ext>
            </a:extLst>
          </p:cNvPr>
          <p:cNvSpPr txBox="1"/>
          <p:nvPr/>
        </p:nvSpPr>
        <p:spPr>
          <a:xfrm>
            <a:off x="966952"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박형근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0" name="TextBox 9">
            <a:extLst>
              <a:ext uri="{FF2B5EF4-FFF2-40B4-BE49-F238E27FC236}">
                <a16:creationId xmlns:a16="http://schemas.microsoft.com/office/drawing/2014/main" id="{B06A0FF3-88F3-AA46-A27B-62BBE8A9C7C2}"/>
              </a:ext>
            </a:extLst>
          </p:cNvPr>
          <p:cNvSpPr txBox="1"/>
          <p:nvPr/>
        </p:nvSpPr>
        <p:spPr>
          <a:xfrm>
            <a:off x="3000624" y="4340772"/>
            <a:ext cx="1644948" cy="307777"/>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아웃사이더</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1" name="TextBox 10">
            <a:extLst>
              <a:ext uri="{FF2B5EF4-FFF2-40B4-BE49-F238E27FC236}">
                <a16:creationId xmlns:a16="http://schemas.microsoft.com/office/drawing/2014/main" id="{E097E498-60EA-2143-8645-C575E0880B00}"/>
              </a:ext>
            </a:extLst>
          </p:cNvPr>
          <p:cNvSpPr txBox="1"/>
          <p:nvPr/>
        </p:nvSpPr>
        <p:spPr>
          <a:xfrm>
            <a:off x="5512676"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치즈</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2" name="TextBox 11">
            <a:extLst>
              <a:ext uri="{FF2B5EF4-FFF2-40B4-BE49-F238E27FC236}">
                <a16:creationId xmlns:a16="http://schemas.microsoft.com/office/drawing/2014/main" id="{FDF33301-3AB5-FF48-8B9B-C0389F49FCC5}"/>
              </a:ext>
            </a:extLst>
          </p:cNvPr>
          <p:cNvSpPr txBox="1"/>
          <p:nvPr/>
        </p:nvSpPr>
        <p:spPr>
          <a:xfrm>
            <a:off x="7785578" y="4340772"/>
            <a:ext cx="1166648" cy="315311"/>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이보라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3" name="TextBox 12">
            <a:extLst>
              <a:ext uri="{FF2B5EF4-FFF2-40B4-BE49-F238E27FC236}">
                <a16:creationId xmlns:a16="http://schemas.microsoft.com/office/drawing/2014/main" id="{999D4226-9EBE-D843-AA30-E509FB218C1F}"/>
              </a:ext>
            </a:extLst>
          </p:cNvPr>
          <p:cNvSpPr txBox="1"/>
          <p:nvPr/>
        </p:nvSpPr>
        <p:spPr>
          <a:xfrm>
            <a:off x="10058400"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조은</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B6CC73E0-AF7F-D04A-96BF-721D75314090}"/>
              </a:ext>
            </a:extLst>
          </p:cNvPr>
          <p:cNvSpPr>
            <a:spLocks noGrp="1"/>
          </p:cNvSpPr>
          <p:nvPr>
            <p:ph type="title"/>
          </p:nvPr>
        </p:nvSpPr>
        <p:spPr/>
        <p:txBody>
          <a:bodyPr/>
          <a:lstStyle/>
          <a:p>
            <a:r>
              <a:rPr lang="ko-KR" altLang="en-US" dirty="0">
                <a:solidFill>
                  <a:srgbClr val="8661C5"/>
                </a:solidFill>
              </a:rPr>
              <a:t>발표자</a:t>
            </a:r>
            <a:endParaRPr lang="en-US" dirty="0">
              <a:solidFill>
                <a:srgbClr val="8661C5"/>
              </a:solidFill>
            </a:endParaRPr>
          </a:p>
        </p:txBody>
      </p:sp>
    </p:spTree>
    <p:extLst>
      <p:ext uri="{BB962C8B-B14F-4D97-AF65-F5344CB8AC3E}">
        <p14:creationId xmlns:p14="http://schemas.microsoft.com/office/powerpoint/2010/main" val="2591637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glasses and smiling at the camera&#10;&#10;Description automatically generated">
            <a:extLst>
              <a:ext uri="{FF2B5EF4-FFF2-40B4-BE49-F238E27FC236}">
                <a16:creationId xmlns:a16="http://schemas.microsoft.com/office/drawing/2014/main" id="{585B959E-0EDA-DD46-97CB-6177EDC8AE17}"/>
              </a:ext>
            </a:extLst>
          </p:cNvPr>
          <p:cNvPicPr>
            <a:picLocks noChangeAspect="1"/>
          </p:cNvPicPr>
          <p:nvPr/>
        </p:nvPicPr>
        <p:blipFill>
          <a:blip r:embed="rId2"/>
          <a:stretch>
            <a:fillRect/>
          </a:stretch>
        </p:blipFill>
        <p:spPr>
          <a:xfrm>
            <a:off x="6968315" y="1989000"/>
            <a:ext cx="2880000" cy="2880000"/>
          </a:xfrm>
          <a:prstGeom prst="ellipse">
            <a:avLst/>
          </a:prstGeom>
        </p:spPr>
      </p:pic>
      <p:pic>
        <p:nvPicPr>
          <p:cNvPr id="6" name="Picture 2" descr="Image may contain: Ian Y. Choi">
            <a:extLst>
              <a:ext uri="{FF2B5EF4-FFF2-40B4-BE49-F238E27FC236}">
                <a16:creationId xmlns:a16="http://schemas.microsoft.com/office/drawing/2014/main" id="{C21AFC4C-1BE7-A443-8A83-8664A44C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685" y="1989000"/>
            <a:ext cx="2880000" cy="28800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B847FE-1C77-C348-A84C-12481F2BB936}"/>
              </a:ext>
            </a:extLst>
          </p:cNvPr>
          <p:cNvSpPr txBox="1"/>
          <p:nvPr/>
        </p:nvSpPr>
        <p:spPr>
          <a:xfrm>
            <a:off x="234368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최영락</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백스테이지</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 오퍼레이션</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9" name="TextBox 8">
            <a:extLst>
              <a:ext uri="{FF2B5EF4-FFF2-40B4-BE49-F238E27FC236}">
                <a16:creationId xmlns:a16="http://schemas.microsoft.com/office/drawing/2014/main" id="{D592A1B5-CC62-0F46-8A9D-13DF2BAA7A6B}"/>
              </a:ext>
            </a:extLst>
          </p:cNvPr>
          <p:cNvSpPr txBox="1"/>
          <p:nvPr/>
        </p:nvSpPr>
        <p:spPr>
          <a:xfrm>
            <a:off x="696831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유저스틴</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진행 </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오프닝</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클로징</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endParaRPr 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847F9C79-D62C-DE45-84C5-82F77E04F9E2}"/>
              </a:ext>
            </a:extLst>
          </p:cNvPr>
          <p:cNvSpPr>
            <a:spLocks noGrp="1"/>
          </p:cNvSpPr>
          <p:nvPr>
            <p:ph type="title"/>
          </p:nvPr>
        </p:nvSpPr>
        <p:spPr>
          <a:xfrm>
            <a:off x="588263" y="457200"/>
            <a:ext cx="11018520" cy="553998"/>
          </a:xfrm>
        </p:spPr>
        <p:txBody>
          <a:bodyPr/>
          <a:lstStyle/>
          <a:p>
            <a:r>
              <a:rPr lang="ko-KR" altLang="en-US" dirty="0">
                <a:solidFill>
                  <a:srgbClr val="8661C5"/>
                </a:solidFill>
              </a:rPr>
              <a:t>진행자</a:t>
            </a:r>
            <a:endParaRPr lang="en-US" dirty="0">
              <a:solidFill>
                <a:srgbClr val="8661C5"/>
              </a:solidFill>
            </a:endParaRPr>
          </a:p>
        </p:txBody>
      </p:sp>
    </p:spTree>
    <p:extLst>
      <p:ext uri="{BB962C8B-B14F-4D97-AF65-F5344CB8AC3E}">
        <p14:creationId xmlns:p14="http://schemas.microsoft.com/office/powerpoint/2010/main" val="1910734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09100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6dc66bd-df5a-4495-a5c9-5e296f49988a"/>
    <ds:schemaRef ds:uri="http://schemas.microsoft.com/sharepoint/v3"/>
    <ds:schemaRef ds:uri="http://schemas.microsoft.com/office/2006/metadata/properties"/>
    <ds:schemaRef ds:uri="http://purl.org/dc/elements/1.1/"/>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2239fb0-26c0-4a37-b790-6c81fba9d0f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3852</TotalTime>
  <Words>993</Words>
  <Application>Microsoft Macintosh PowerPoint</Application>
  <PresentationFormat>Widescreen</PresentationFormat>
  <Paragraphs>239</Paragraphs>
  <Slides>31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핵토버페스트 소개</vt:lpstr>
      <vt:lpstr>PowerPoint Presentation</vt:lpstr>
      <vt:lpstr>일정 및 발표자 소개</vt:lpstr>
      <vt:lpstr>PowerPoint Presentation</vt:lpstr>
      <vt:lpstr>스폰서</vt:lpstr>
      <vt:lpstr>발표자</vt:lpstr>
      <vt:lpstr>진행자</vt:lpstr>
      <vt:lpstr>버추얼 핸즈온</vt:lpstr>
      <vt:lpstr>PowerPoint Presentation</vt:lpstr>
      <vt:lpstr>#hacktoberfest #hacktoberfestseoul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버추얼 핸즈온</vt:lpstr>
      <vt:lpstr>PowerPoint Presentation</vt:lpstr>
      <vt:lpstr>PowerPoint Presentation</vt:lpstr>
      <vt:lpstr>핵토버페스트 서울 온라인 밋업</vt:lpstr>
      <vt:lpstr>즐거우셨나요?</vt:lpstr>
      <vt:lpstr>해시태그 인증샷 올려주신 분들 대상으로  10명 추첨  해서 기념품 보내드립니다</vt:lpstr>
      <vt:lpstr>발표자료 다운로드</vt:lpstr>
      <vt:lpstr>감사합니다!</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62</cp:revision>
  <dcterms:created xsi:type="dcterms:W3CDTF">2019-08-09T15:41:27Z</dcterms:created>
  <dcterms:modified xsi:type="dcterms:W3CDTF">2020-10-24T07:32:11Z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